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0.xml" ContentType="application/inkml+xml"/>
  <Override PartName="/ppt/ink/ink11.xml" ContentType="application/inkml+xml"/>
  <Override PartName="/ppt/notesSlides/notesSlide9.xml" ContentType="application/vnd.openxmlformats-officedocument.presentationml.notesSlide+xml"/>
  <Override PartName="/ppt/ink/ink1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12.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3.xml" ContentType="application/vnd.openxmlformats-officedocument.presentationml.notesSlide+xml"/>
  <Override PartName="/ppt/ink/ink31.xml" ContentType="application/inkml+xml"/>
  <Override PartName="/ppt/ink/ink3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17.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notesSlides/notesSlide20.xml" ContentType="application/vnd.openxmlformats-officedocument.presentationml.notesSlide+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61" r:id="rId3"/>
    <p:sldId id="262" r:id="rId4"/>
    <p:sldId id="263" r:id="rId5"/>
    <p:sldId id="264" r:id="rId6"/>
    <p:sldId id="265" r:id="rId7"/>
    <p:sldId id="267" r:id="rId8"/>
    <p:sldId id="268" r:id="rId9"/>
    <p:sldId id="269" r:id="rId10"/>
    <p:sldId id="257" r:id="rId11"/>
    <p:sldId id="270" r:id="rId12"/>
    <p:sldId id="259" r:id="rId13"/>
    <p:sldId id="258" r:id="rId14"/>
    <p:sldId id="280" r:id="rId15"/>
    <p:sldId id="271" r:id="rId16"/>
    <p:sldId id="273" r:id="rId17"/>
    <p:sldId id="272" r:id="rId18"/>
    <p:sldId id="274" r:id="rId19"/>
    <p:sldId id="275" r:id="rId20"/>
    <p:sldId id="276" r:id="rId21"/>
    <p:sldId id="277"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49605"/>
  </p:normalViewPr>
  <p:slideViewPr>
    <p:cSldViewPr snapToGrid="0">
      <p:cViewPr>
        <p:scale>
          <a:sx n="112" d="100"/>
          <a:sy n="112" d="100"/>
        </p:scale>
        <p:origin x="2400" y="-10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1T23:57:24.498"/>
    </inkml:context>
    <inkml:brush xml:id="br0">
      <inkml:brushProperty name="width" value="0.05" units="cm"/>
      <inkml:brushProperty name="height" value="0.05" units="cm"/>
      <inkml:brushProperty name="color" value="#E71224"/>
    </inkml:brush>
  </inkml:definitions>
  <inkml:trace contextRef="#ctx0" brushRef="#br0">0 200 24575,'97'-6'0,"-1"0"0,1 0 0,-1 0 0,1 0 0,-1-1 0,3 1 0,1 0 0,-4 0 0,-11 1 0,-20 2 0,20-2 0,0 1 0,-58 3 0,30-2 0,-2-2 0,-34 0 0,57-4 0,-58 4 0,39-4 0,-39 8 0,52-12 0,-49 11 0,59-10 0,-60 11 0,59-8 0,-62 8-6784,76-11 6784,-74 9 0,74-5-336,-67 8 336,52-4 0,-53 3-4426,45-3 4426,-54 4-2484,58 0 2484,-59 0 2034,54 0-2034,-50 0 0,42 0 0,-43 0 0,37 0 0,-42 0 0,56 0 0,-52 0 0,57 0 0,-55 0-2668,65 0 2668,-55 0 0,65 0 2705,-67 0-2705,69-4 0,-68 3 0,28-1 0,0 0 0,-30 2 0,27 0 0,-1 0 3282,-34 0-3282,66-5 0,-69 4 0,55-3 0,-56 4 0,38 0 0,-40 0 0,23 0 0,-25 0 0,17 0 0,-18 0 0,18 0 0,-17 0 1616,17 0-1616,-14 4 0,4-3 0,-2 3 0,-7-4 6646,3 0-6646,4 0 0,-6 0 0,22 4 0,-20-3 0,20 7 0,-22-7 0,18 3 0,-16-4 415,12 4-415,-15-3 0,3 3 0,-4-4 0,-4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0:14:04.466"/>
    </inkml:context>
    <inkml:brush xml:id="br0">
      <inkml:brushProperty name="width" value="0.05" units="cm"/>
      <inkml:brushProperty name="height" value="0.05" units="cm"/>
      <inkml:brushProperty name="color" value="#E71224"/>
    </inkml:brush>
  </inkml:definitions>
  <inkml:trace contextRef="#ctx0" brushRef="#br0">245 0 24575,'-10'0'0,"4"4"0,-2 2 0,2-1 0,-3 4 0,-1-4 0,4 5 0,-2-1 0,2-3 0,-3 2 0,3-3 0,-3 5 0,8 0 0,-12 4 0,11-4 0,-11 4 0,8-9 0,-5 13 0,4-11 0,-2 11 0,7-8 0,-4-1 0,5 1 0,0 0 0,-4-5 0,3 4 0,-3-4 0,4 4 0,0 1 0,0 4 0,-5-3 0,4 3 0,-3-5 0,4 5 0,0-3 0,0 3 0,0-5 0,0 1 0,0-1 0,0 1 0,0 0 0,0-1 0,0 1 0,0-1 0,0 1 0,0 4 0,0-3 0,0 3 0,0-5 0,0 5 0,0-3 0,0 3 0,0-5 0,0 5 0,-5-3 0,4 7 0,-3-7 0,4 7 0,0-8 0,0 4 0,0-4 0,0 4 0,0-3 0,0 2 0,0-3 0,-4-5 0,3 8 0,-4-6 0,5 11 0,0-8 0,-4 9 0,3 0 0,-3-3 0,4 6 0,-5-11 0,4 7 0,-3-7 0,-1 7 0,4-7 0,-3 7 0,4-8 0,0 4 0,0-4 0,-4 4 0,3-4 0,-4 9 0,5-9 0,-4 4 0,3-4 0,-4-1 0,5 1 0,0 0 0,0-1 0,0 1 0,0-1 0,0 1 0,0 0 0,0-1 0,0 1 0,0 0 0,0-1 0,0 1 0,0-1 0,0 1 0,0 4 0,0-3 0,0 7 0,0-8 0,0 9 0,0-9 0,0 4 0,0-4 0,0-1 0,0 1 0,0 0 0,0-1 0,0 1 0,0-1 0,0 1 0,0 0 0,0-1 0,0 5 0,0-3 0,0 3 0,0-5 0,0 5 0,0-3 0,0 3 0,0-5 0,0 5 0,0-3 0,0 3 0,0-5 0,0 1 0,0 0 0,0-1 0,0 1 0,0-1 0,0 1 0,0 0 0,0-1 0,0 1 0,0 0 0,0-1 0,0 1 0,0-1 0,0 1 0,0 0 0,0-1 0,0 1 0,0-1 0,0 1 0,0 0 0,0-1 0,0 1 0,0-1 0,0 1 0,0 0 0,0-1 0,0 1 0,0 0 0,0-1 0,0 1 0,0-1 0,0 1 0,0 0 0,0-1 0,0 1 0,0-1 0,0 1 0,0 0 0,0-1 0,0 1 0,0-1 0,0 1 0,0 0 0,0-1 0,0 1 0,0 0 0,0-1 0,0 1 0,0-1 0,0 1 0,5-5 0,-4 4 0,3-4 0,-4 5 0,0-1 0,0 1 0,0 0 0,4-1 0,-3 1 0,4-1 0,-5 1 0,0 0 0,0-1 0,0 1 0,0 0 0,0-1 0,0 1 0,0-1 0,4 1 0,-3 0 0,3-1 0,-4 1 0,0-1 0,0 1 0,0 0 0,0-1 0,0 1 0,0 0 0,0-1 0,0 1 0,0-1 0,0 1 0,0 0 0,0-1 0,0 1 0,0-1 0,0 1 0,0 0 0,0-1 0,0 1 0,0-1 0,0 1 0,0 0 0,0-1 0,0 1 0,0 0 0,0-1 0,5 1 0,-4-1 0,3 1 0,-4 0 0,0-1 0,0 1 0,4-1 0,-3 1 0,4 0 0,-5-1 0,0 1 0,0-1 0,4 1 0,-3 0 0,3-1 0,-4 1 0,4 8 0,-3-6 0,8 10 0,-8-11 0,8 16 0,-8-15 0,7 11 0,-7-14 0,8 10 0,-8-8 0,3 16 0,-4-15 0,4 10 0,-2-11 0,2 3 0,-4-5 0,0 1 0,0 0 0,0-1 0,4-3 0,-3 6 0,3-5 0,-4 7 0,0-5 0,0 5 0,0-3 0,0 3 0,0-5 0,5 1 0,-4 0 0,3-1 0,-4 1 0,0-1 0,0 1 0,0 0 0,0-1 0,0 1 0,0 0 0,4-1 0,-3 1 0,4 4 0,-1-4 0,-3 8 0,3-7 0,1 16 0,-4-14 0,7 13 0,-7-15 0,8 11 0,-8-10 0,3 11 0,0-17 0,-3 11 0,4-10 0,-5 6 0,0-3 0,0 0 0,0-1 0,0 1 0,0-1 0,0 1 0,4 0 0,-3-1 0,3 1 0,-4 0 0,0-1 0,0 1 0,0-1 0,0 1 0,0 0 0,0-1 0,0 1 0,0-1 0,0 1 0,0 0 0,0-1 0,0 1 0,0-1 0,0 1 0,5-5 0,-4 4 0,3-4 0,-4 5 0,0 0 0,0-1 0,4-4 0,-3 4 0,4-4 0,-5 5 0,0 0 0,0-1 0,0 1 0,0-1 0,0 1 0,4-5 0,-3 4 0,3-4 0,-4 5 0,4-1 0,-3 1 0,4 0 0,-5-1 0,0 1 0,0 0 0,0-1 0,0 1 0,0-1 0,4-3 0,-3 2 0,3-2 0,-4 3 0,0 1 0,0-1 0,5-3 0,-4 2 0,3-2 0,-4 3 0,0 1 0,0 0 0,0-1 0,0 1 0,0-1 0,0 1 0,0 0 0,0-1 0,0 1 0,0-1 0,0 1 0,0 0 0,0-1 0,0 1 0,0-1 0,0 1 0,0 0 0,0-1 0,0 1 0,0 0 0,0-1 0,0 1 0,0-1 0,0 1 0,0 0 0,0-1 0,0 1 0,0-1 0,0 1 0,0 0 0,0-1 0,0 1 0,0-1 0,0 1 0,0 0 0,0-1 0,0 1 0,0 0 0,0-1 0,0 1 0,0-1 0,0 1 0,0 0 0,0-1 0,0 1 0,0-1 0,0 1 0,0 0 0,0-1 0,0 1 0,0-1 0,0 1 0,0 0 0,0-1 0,0 1 0,0 0 0,0-1 0,0 1 0,0-1 0,0 1 0,0 0 0,0-1 0,0 1 0,0-1 0,0 1 0,0 0 0,0-1 0,0 1 0,0 0 0,0-1 0,0 1 0,-4-5 0,3 4 0,-4-4 0,5 5 0,0-1 0,0 1 0,0-1 0,0 1 0,0 0 0,0-1 0,0 1 0,0-1 0,0 1 0,0 0 0,4-5 0,-2 4 0,6-8 0,-7 7 0,12-2 0,-11 3 0,15 1 0,-10-1 0,7 1 0,-5-5 0,5 4 0,-3-4 0,3 1 0,-1 2 0,-2-3 0,3 1 0,-4 2 0,-1-7 0,-3 8 0,2-8 0,-3 3 0,5 1 0,0-4 0,-1 3 0,1-4 0,-5 4 0,4-3 0,-4 3 0,5 1 0,-1-4 0,5 3 0,-3-4 0,7 4 0,-7-3 0,7 4 0,-7-5 0,7 4 0,-8-3 0,9 3 0,-9-4 0,8 5 0,-7-4 0,3 3 0,-4-4 0,-1 0 0,1 0 0,-1 0 0,1 0 0,0 0 0,-1 0 0,1 0 0,-1 0 0,1 0 0,0 0 0,-1 0 0,1 0 0,0 0 0,-1 0 0,1 0 0,-1 0 0,1 0 0,0 0 0,-1 0 0,1 0 0,-1 0 0,1 0 0,0 0 0,-1 0 0,1 0 0,-1 0 0,1 0 0,0 0 0,-5-4 0,4 2 0,-4-2 0,5 4 0,-1 0 0,1 0 0,-1 0 0,5 0 0,-3 0 0,3 0 0,-5 0 0,5-4 0,-3 3 0,3-4 0,-4 5 0,-1 0 0,1 0 0,4 0 0,-4 0 0,4 0 0,-4 0 0,-1 0 0,1 0 0,0 0 0,-1 0 0,1 0 0,-1 0 0,1 0 0,0 0 0,-1 0 0,1 0 0,0 0 0,-1 0 0,1 0 0,-1 0 0,5 0 0,-3 0 0,7 0 0,-7 0 0,11 0 0,-10 0 0,15 0 0,-16 0 0,8 0 0,-10 0 0,1 0 0,-1 0 0,1 0 0,0 0 0,-1 0 0,1 0 0,-1 0 0,1 0 0,0 0 0,-1 0 0,1 0 0,-1 0 0,1 0 0,0 0-6784,8 0 6784,-6 0-1815,23 0 1815,-21 0-1053,30 0 1053,-31 0 0,27 0 0,-27 0-16,18 0 16,-20 0 5355,12 0-5355,-12 0 2470,2 0-2470,-3 0 1812,0 0-1812,-1 0 31,1 0-31,0 0 0,-1 0 0,-4-4 0,17 3 0,-14-3 0,23 4 0,-19 0 0,11 0 0,-13 0 0,8 0 0,-7 0 0,7-5 0,-7 4 0,3-3 0,-5 4 0,1 0 0,0 0 0,-5-4 0,3 2 0,-2-2 0,3 4 0,1 0 0,0 0 0,-1 0 0,1 0 0,-1 0 0,1-4 0,0 3 0,4-4 0,-4 5 0,8 0 0,-7-4 0,7 3 0,-7-3 0,3 4 0,-5 0 0,1 0 0,-5-5 0,8 4 0,-6-3 0,6 4 0,-3 0 0,0 0 0,-1 0 0,1 0 0,0 0 0,-5-5 0,3 4 0,2-3 0,1 4 0,3 0 0,-5 0 0,5 0 0,-3 0 0,3 0 0,-5 0 0,5 0 0,-3 0 0,3-4 0,-5 3 0,1-4 0,0 5 0,-1 0 0,1 0 0,4 0 0,-4 0 0,4 0 0,-4 0 0,4 0 0,-4 0 0,17 0 0,-14 0 0,14 0 0,-17 0 0,13 0 0,-12 0 0,25-4 0,-22 3 0,17-4 0,-21 5 0,8 0 0,-7 0 0,7 0 0,-7-4 0,7 3 0,-7-3 0,7 4 0,-7 0 0,2 0 0,-3 0 0,0 0 0,-1 0 0,1-5 0,0 4 0,3-3 0,-2 4 0,12 0 0,-12 0 0,12 0 0,-13 0 0,9 0 0,-13-4 0,15 3 0,-13-4 0,10 5 0,-8 0 0,-1 0 0,1 0 0,-1 0 0,1 0 0,0 0 0,-1 0 0,5 0 0,-3 0 0,3 0 0,-5 0 0,5 0 0,-3 0 0,7 0 0,-7 0 0,7-4 0,-7 3 0,2-4 0,-3 5 0,4 0 0,-3 0 0,2 0 0,-3 0 0,0 0 0,-1 0 0,1 0 0,-5-4 0,4 3 0,-4-3 0,9 4 0,-3 0 0,3 0 0,-5 0 0,5 0 0,-3 0 0,7 0 0,-7 0 0,7-5 0,-8 4 0,9-3 0,-9 4 0,4 0 0,-4 0 0,-1 0 0,1 0 0,0-4 0,-1 2 0,1-2 0,-1 4 0,5 0 0,-7-4 0,10 3 0,-11-4 0,8 5 0,-4 0 0,4-4 0,-4 3 0,8-3 0,-7 4 0,7 0 0,-7 0 0,7-5 0,-7 4 0,3-3 0,-5 4 0,1 0 0,-5-5 0,4 4 0,-4-3 0,5 4 0,-1 0 0,1 0 0,0 0 0,-5-4 0,3 3 0,-2-4 0,3 5 0,1 0 0,-5-4 0,12 3 0,-9-3 0,10 4 0,-13-5 0,4 4 0,-4-3 0,1-1 0,2 4 0,-2-3 0,-1 0 0,3 3 0,-7-8 0,8 8 0,-8-8 0,8 8 0,-8-8 0,7 8 0,-7-7 0,8 6 0,-8-6 0,7 7 0,-6-8 0,6 8 0,-7-8 0,8 8 0,-8-7 0,7 6 0,-7-6 0,8 7 0,-8-8 0,8 8 0,-8-8 0,3 4 0,-4-5 0,4 5 0,-3-4 0,3 3 0,-4-3 0,0-1 0,0 0 0,0 0 0,0 1 0,0-1 0,0 0 0,0 0 0,0 1 0,0-1 0,0 0 0,0 0 0,0 1 0,0-1 0,5 4 0,-4-2 0,3 2 0,-4-4 0,0 1 0,4-1 0,-3 0 0,4 0 0,-1 5 0,-3-4 0,3 4 0,-4-5 0,0 0 0,0 1 0,5 3 0,-4-3 0,3 4 0,-4-5 0,0 0 0,0 1 0,0-1 0,4 0 0,-3 0 0,4 1 0,-5-1 0,0 0 0,0 0 0,0 1 0,0-1 0,0 0 0,0 0 0,0 1 0,4 3 0,-3-3 0,3 4 0,-4-5 0,0 0 0,0 1 0,0-1 0,0 0 0,4 0 0,-3 1 0,4-1 0,-5 0 0,0 0 0,4 5 0,-3-4 0,3 4 0,-4-5 0,0 0 0,0 0 0,0 1 0,5-1 0,-4 0 0,3 0 0,-4 1 0,0-1 0,0 0 0,0 0 0,0 1 0,0-1 0,0 0 0,4 5 0,-3-4 0,4 3 0,-5-3 0,0-1 0,0 0 0,0 0 0,4 5 0,-3-4 0,3 4 0,-4-5 0,0 0 0,0 1 0,0-1 0,0 0 0,0 0 0,0 1 0,0-1 0,0 0 0,0 0 0,0 0 0,0 1 0,0-1 0,0 0 0,0 0 0,0 1 0,0-1 0,-4 4 0,3-2 0,-4 7 0,5-4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0:14:09.350"/>
    </inkml:context>
    <inkml:brush xml:id="br0">
      <inkml:brushProperty name="width" value="0.05" units="cm"/>
      <inkml:brushProperty name="height" value="0.05" units="cm"/>
      <inkml:brushProperty name="color" value="#E71224"/>
    </inkml:brush>
  </inkml:definitions>
  <inkml:trace contextRef="#ctx0" brushRef="#br0">4124 3649 24575,'-4'-23'0,"3"10"0,-8-44 0,8 34 0,-8-31-4916,6-11 1,1 2 3425,-4 17 1490,3-32 0,1 7 2818,2 55-2818,-4-57 1719,3 54-1719,-4-66 0,5 65 0,0-61 0,0 64 0,0-56 0,0 56 0,0-56 0,0 50 0,-4-46 0,-2 43 0,1-33 0,0 39 0,-4-34 0,7 38-4537,-7-42 4537,9 42 1620,-8-42-1620,6 43-1981,-11-34 1981,12 35 0,-8-30 0,8 30-342,-12-27 342,11 28 0,-16-31 0,16 29 0,-11-30 0,12 32 0,-12-23 0,11 23 0,-16-27 0,16 26 3995,-11-22-3995,12 24 0,-12-19 0,11 18 0,-11-19 0,12 20 0,-8-15 0,8 15 0,-8-15 0,4 15 0,-5-23 0,5 20 0,-4-20 0,4 23 0,-5-20 0,4 19 0,-7-27 0,11 26 0,-15-26 0,15 27 0,-16-19 0,16 20 0,-15-19 0,15 18 0,-16-19 0,16 20 0,-11-15 0,12 15 0,-12-15 0,11 15 0,-11-10 0,7 15 3369,-3-15-3369,3 15 3562,-3-12-3562,8 9 783,-12-4-783,11 4 0,-11-5 0,12 6 315,-8-5-315,8 3 0,-7-3 0,2 4 0,1 0 0,-4 5 0,8-4 0,-8 8 0,8-8 0,-3 4 0,0-1 0,2-2 0,-6 2 0,7-4 0,-8 5 0,8-4 0,-8 8 0,8-7 0,-3 2 0,-1 1 0,0-4 0,0 4 0,0-5 0,1 4 0,-1-2 0,-1 2 0,-3-3 0,8-1 0,-7 0 0,7 0 0,-8 0 0,3 5 0,-3-8 0,3 7 0,-2-9 0,2 10 0,1-8 0,-4 11 0,4-11 0,-1 7 0,-2-3 0,2 3 0,1-3 0,-4 4 0,4-9 0,-5 7 0,0-6 0,5 8 0,-8-9 0,10 3 0,-14-3 0,15 4 0,-16 0 0,16 1 0,-11-1 0,8 4 0,-9-11 0,3 9 0,1-10 0,1 13 0,0-8 0,-2 6 0,-3-7 0,8 4 0,-2 5 0,2-4 0,-4 4 0,1-1 0,-5-7 0,7 7 0,-10-8 0,15 4 0,-20-4 0,14 7 0,-10-6 0,12 8 0,-11-5 0,14 0 0,-19 0 0,16 5 0,-13-8 0,8 11 0,-3-11 0,4 12 0,-8-12 0,6 11 0,-6-12 0,8 13 0,0-12 0,0 11 0,0-11 0,1 12 0,-5-8 0,3 4 0,-8-5 0,8 5 0,-7-4 0,11 4 0,-10-1 0,15-2 0,-20 2 0,15 1 0,-7-4 0,5 8 0,-1-8 0,-1 8 0,-3-7 0,4 6 0,5-6 0,-4 7 0,4-4 0,-1 1 0,-2 3 0,2-3 0,-3-1 0,-1 4 0,0-8 0,0 8 0,0-3 0,5 0 0,-4 3 0,4-4 0,-9 1 0,3 3 0,-3-8 0,4 8 0,-4-3-6784,3 4 6784,1-5 0,-7 0 0,-4 0 0,0 0 0,-6 1 0,16 3 0,-12-8 0,11 8 0,-15-8 0,15 8 6784,-15-3-6784,15 4 0,-20-4 0,19 2 0,-9-2 0,12 4 0,-9 0 0,7 0 0,-6 0 0,8-4 0,-4 3 0,3-4 0,-3 5 0,4 0 0,-8 0 0,6 0 0,-11 0 0,12 0 0,-16 0 0,14 0 0,-18 0 0,19 0 0,-15 0 0,15 0 0,-15 0 0,15 0 0,-7 0 0,9 0 0,-4 0 0,3 0 0,-11 0 0,10-4 0,-11 3 0,12-3 0,-7 4 0,7 0 0,-3 0 0,4 0 0,0-5 0,0 4 0,-4-3 0,3 4 0,-3 0 0,5 0 0,-1-5 0,0 4 0,0-3 0,0 4 0,-4 0 0,3 0 0,-3 0 0,5 0 0,-5 0 0,3 0 0,-8 0 0,8 0 0,-11 0 0,10 0 0,-16 0 0,17 0 0,-17 0 0,16 0 0,-15 0 0,15 0 0,-19 0 0,18 0 0,-23 0 0,23 0 0,-14 0 0,16 0 0,-12 0 0,11 0 0,-6 0 0,8 0 0,0 0 0,1 0 0,-1 0 0,0 0 0,0 0 0,1 0 0,-1 0 0,0 0 0,0 0 0,1 0 0,-1 0 0,0 0 0,0 0 0,-8 0 0,6 0 0,-24 0 0,22 0 0,-26 0 0,27 0 0,-32 0 0,30 0 0,-21 0 0,25 0 0,-16 0 0,14 0 0,-10 0 0,9 0 0,-1 0 0,0 0 0,1 0 0,4 0 0,-4 0 0,3 0 0,-3 0 0,4 0 0,-4 0 0,3 0 0,-7 0 0,7 0 0,-16 0 0,14 0 0,-27 0 0,26 0 0,-27 0 0,28 0 0,-22 0 0,22 0 0,-19 0 0,20 0 0,-15 0 0,15 0 0,-6 0 0,8 0 0,0 0 0,0 0 0,1 0 0,-1 0 0,0 0 0,-4 0 0,3 0 0,-3 0 0,4 0 0,0 0 0,1 0 0,-1 0 0,0 0 0,0 0 0,1 0 0,-6 0 0,5 0 0,-4 0 0,8 0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0:17:52.375"/>
    </inkml:context>
    <inkml:brush xml:id="br0">
      <inkml:brushProperty name="width" value="0.05" units="cm"/>
      <inkml:brushProperty name="height" value="0.05" units="cm"/>
      <inkml:brushProperty name="color" value="#E71224"/>
    </inkml:brush>
  </inkml:definitions>
  <inkml:trace contextRef="#ctx0" brushRef="#br0">5576 129 24575,'9'0'0,"1"0"0,-5 4 0,4 2 0,-8 3 0,7-3 0,-6 2 0,6 2 0,-3 9 0,1-3 0,-2 2 0,-4-8 0,4 12 0,-3-9 0,8 18 0,-8-19 0,8 19 0,-8-18-6784,3 26 6784,-4-25-3617,4 34 3617,-3-33 0,8 42 0,-8-41-3338,3 40 3338,-4-41-1755,4 46 1755,-3-44 0,4 49 0,-5-50-455,0 46 455,0-46 0,0 46 0,0-46 1825,0 42-1825,0-43-610,0 43 610,0-42 632,0 46-632,0-46 2650,0 37-2650,0-39-2592,0 34 2592,0-33 2492,0 42-2492,0-41 0,0 41 0,0-42 0,0 38 0,0-38 0,4 38 0,-3-38 0,3 33 0,-4-35 2808,0 27-2808,0-27 0,0 31 0,0-28 0,0 28 0,0-31 0,0 27 0,0-27 0,0 27 0,0-27 0,0 26 0,0-25 0,0 26 0,0-28 0,0 24 0,0-23 0,0 17 0,0-18 661,0 15-661,0-15 0,0 19 0,0-19 0,5 19 0,-4-19 6141,3 15-6141,-4-15 0,0 19 0,0-19 0,0 19 0,0-19-5175,0 15 5175,0-15 225,0 19-225,0-19 0,0 19 0,0-19 0,0 23 0,0-21 0,0 26 0,0-27 0,0 26 0,0-25 0,0 25 0,0-26 0,0 27 0,0-26 0,0 25 0,0-26 0,0 22 0,0-22 0,-4 27 0,2-27 0,-2 27 0,4-27 0,0 22 0,0-22 0,0 26 0,0-25 0,0 34 0,0-33 0,0 29 0,0-31 0,0 31 0,0-29 0,0 28 0,0-30 0,4 22 0,-3-22 0,4 14 0,-5-16 0,0 11 0,0-10 6730,0 15-6730,0-16 162,0 12-162,0-13 0,0 9 0,0-9 0,0 13 0,0-12 0,0 12 0,0-13 0,0 13 0,0-11 0,0 14 0,0-14 0,0 11 0,0-13 0,4 13 0,-3-12 0,3 16 0,-4-15 0,0 10 0,0-11 0,5 7 0,-4-7 0,3 7 0,-4-7 0,0 7 0,0-8 0,0 4 0,0-4 0,0 4 0,0-3 0,0 11 0,0-10 0,0 6 0,0-9 0,0 10 0,0-8 0,0 12 0,0-13 0,0 9 0,0-9 0,0 8 0,0-7 0,0 7 0,0-7 0,0 7 0,0-7 0,0 3 0,0-5 0,0 5 0,0-3 0,0 7 0,0-7 0,0 7 0,0-7 0,-4 7 0,3-8 0,-4 13 0,5-11 0,0 10 0,0-11 0,0 11 0,0-10 0,-4 10 0,3-11 0,-4 16 0,5-15 0,-4 15 0,3-16 0,-3 11 0,4-10 0,0 10 0,0-11 0,0 12 0,-5-16 0,4 19 0,-3-19 0,4 16 0,0-13 0,0 8 0,0-7 0,0 3 0,0-4 0,0-1 0,0 1 0,0 4 0,0-4 0,0 4 0,-4-4 0,2-1 0,-2 1 0,4 4 0,0-3 0,0 3 0,0-5 0,0 1 0,0-1 0,0 5 0,0-3 0,0 3 0,0-5 0,0 1 0,0 0 0,0-1 0,0 1 0,0-1 0,0 1 0,0 0 0,0-1 0,0 1 0,0 0 0,0-1 0,0 1 0,0-1 0,0 1 0,0 0 0,0-1 0,0 1 0,0-1 0,0 1 0,0 0 0,0-1 0,0 1 0,0-1 0,0 1 0,0 0 0,0-1 0,0 1 0,0 0 0,0-1 0,0 1 0,0-1 0,0 1 0,0 0 0,0-1 0,0 1 0,0-1 0,0 1 0,0 0 0,0-1 0,0 1 0,0 0 0,0-1 0,0 1 0,0-1 0,0 1 0,0 0 0,0-1 0,0 1 0,0-1 0,0 1 0,0 0 0,0-1 0,0 1 0,0-1 0,0 1 0,0 0 0,0-1 0,0 1 0,0 0 0,0-1 0,0 1 0,0-1 0,0 1 0,0 0 0,0-1 0,0 1 0,0-1 0,0 1 0,0 0 0,0-1 0,0 1 0,0-1 0,0 1 0,0 0 0,0-1 0,0 1 0,0 0 0,0-1 0,0 1 0,-4-5 0,-2-1 0,-3-4 0,-1 0 0,0 0 0,0 0 0,1 0 0,-1 0 0,0 0 0,0 0 0,0 0 0,1 0 0,-1 0 0,-4 0 0,3 0 0,-16 0 0,14 0 0,-23-4 0,23 3 0,-32-3 0,30 4 0,-38 0 0,38 0-6784,-48 0 6784,45 0 0,-61 4 0,56-3 0,-76 3 0,72-4 0,-69 4 0,72-2 0,-27 0 0,-2 0 0,25-2 0,-24 2 0,1 1 0,27-2 0,-60 3 6784,60-4-6784,-53 0 0,59 0 0,-58 0 0,57 0 0,-54 0 0,56 0 0,-33 0 0,37 0 0,-27 0 0,26 0-6784,-31 0 6784,31 0-1687,-30 0 1687,30 5 0,-35-4 0,34 3-3978,-39-4 3978,39 0-703,-39 0 703,33 0 0,-45 0 0,39 0 0,-47 4 0,52-3 0,-51 4 1030,50-5-1030,-55 4 4140,54-3-4140,-52 7 1198,58-6-1198,-53 2 0,53 0 0,-48-3 0,50 3 0,-42 1 0,38-4 0,-35 3 0,34-4-1147,-37 4 1147,42-3-520,-33 4 520,36-5 0,-27 0 0,26 4 0,-31-3 0,35 8 0,-33-8 0,33 3 0,-34 0 0,30-3 0,-31 8 0,31-8 0,-30 3 0,29-4 0,-29 4 0,30-3 0,-39 4 0,36-5 0,-36 4 0,39-3 0,-30 3 0,29-4 0,-33 0 0,32 5 0,-37-4 0,38 3 0,-34-4 0,30 0 0,-31 0 0,30 0 0,-40 0 0,38 0-3985,-43 4 3985,43-3 885,-45 8-885,50-8-585,-46 3 585,43-4 0,-35 4 0,34-3-215,-33 8 215,39-8 4026,-25 3-4026,28-4 4219,-11 0-4219,12 0 2751,-7 0-2751,7 0 1355,-3 0-1355,4 0 0,-4 0 0,3 0 0,-16 5 0,14-4 0,-23 3 0,23-4 0,-27 0 0,26 0 0,-35 4 0,34-3 0,-34 4 0,35-5 0,-36 4 0,35-3 0,-35 4 0,36-5 0,-30 0 0,30 0 0,-27 0 0,28 0 0,-27 0 0,26 0 0,-35 0 0,34 0 0,-34 0 0,35 0 0,-39 4 0,37-3 0,-33 4 0,36-5 0,-19 0 0,20 0 0,-6 0 0,8 0 0,0 0 0,1 0 0,-1 0 0,0 0 0,0 0 0,1 0 0,-1 0 0,0 0 0,0 0 0,1 0 0,-6 0 0,5 0 0,-5 0 0,6 0 0,-1 0 0,0 0 0,0 0 0,1-5 0,-1 0 0,4-5 0,2 0 0,0 5 0,3-4 0,-4 4 0,5-5 0,-4 0 0,3 1 0,-8-1 0,8 0 0,-3-4 0,4 3 0,-5-7 0,0 7 0,0-12 0,-4 11 0,8-15 0,-8 19 0,4-26 0,-1 24 0,2-22 0,0 17 0,-2-13 0,1 11 0,0-19 0,5 23 0,-4-27 0,3 26 0,-8-27 0,8 28-6784,-7-27 6784,6 26-1694,-6-30 1694,2 30 0,-3-31 0,3 31-327,-3-31 327,8 31-3868,-7-30 3868,7 30 1375,-8-39-1375,8 36-2175,-8-40 2175,8 42-623,-3-39 623,-1 39 0,4-38 0,-3 38 2787,0-34-2787,3 35 0,-4-35 0,5 34 0,-4-34 0,3 35 0,-4-31 0,5 31 2317,-4-30-2317,3 30 0,-3-35 0,4 34 0,0-39 0,0 39 0,-5-34 0,4 35-381,-7-30 381,7 30 0,-4-31 0,5 31-3376,-4-26 3376,3 27-925,-4-27 925,5 26 2866,0-31-2866,0 31-2122,0-26 2122,0 27 2534,0-23-2534,0 23 1348,0-23-1348,0 23 0,0-23 0,0 23 0,5-27 0,-4 26 0,3-22 0,-4 24-3388,0-19 3388,0 18 2652,0-23-2652,0 23 1278,0-23-1278,0 23-3830,0-27 3830,0 26 2183,0-30-2183,0 29 0,0-29 0,0 30-2560,0-31 2560,0 31-1075,0-30 1075,0 30 0,0-27 0,0 28 3092,0-22-3092,0 22 0,0-32 0,0 30 0,4-30 0,-3 32-2068,4-22 2068,-5 22 3666,0-23-3666,0 23 0,0-32 0,0 30 0,0-29 0,0 31 0,0-28 0,0 27 0,0-30 0,0 30 0,0-31 0,0 31 0,0-30 0,0 29 0,0-25 0,0 27-2547,0-23 2547,0 23-1038,4-27 1038,-3 26 0,3-26 0,-4 27 3034,0-27-3034,0 26 0,0-26 0,0 27-19,0-23 19,0 23 0,0-27 0,0 25 63,0-25-63,0 27 422,0-23-422,0 23-3626,0-18 3626,0 19 2732,0-15-2732,0 15 1452,0-15-1452,0 15 0,0-15 0,5 15 429,-4-15-429,3 15 0,-4-15 0,0 15 0,0-15 0,0 15 0,0-20 0,4 19 0,-3-23 0,3 23 0,-4-22 0,0 21 6084,0-13-6084,5 12 0,-4-13 0,3 11 0,-4-19 0,0 23 0,4-23 0,-3 23 0,4-19 0,-5 21 0,0-21 0,4 19 0,-3-23 0,3 23 0,-4-23 0,5 23 0,-4-18 0,3 19 0,-4-15 0,0 15 0,4-20 0,-3 19 0,8-22 0,-8 22 0,3-23 0,-4 23 0,4-23 0,-3 23 0,4-19 0,-1 20 0,-3-19 0,3 18 0,-4-23 0,0 23 0,5-18 0,-4 19-4824,7-20 4824,-7 19 16,4-23-16,-5 23 0,4-18 0,-3 19 0,3-15 0,-4 15 0,4-15 0,-2 15 6717,2-20-6717,-4 19 0,0-9 203,0 12-203,4-9 0,-3 7 0,3-6 0,-4 8 0,5-4 0,-4 3 0,3-3 0,-4 4 0,0 1 0,0-1 0,0 0 0,0 0 0,4 5 0,-3-4 0,4 4 0,-5-5 0,0 0 0,0 0 0,4 1 0,-3-1 0,3 0 0,-4 0 0,0-4 0,0 3 0,5-7 0,-4 7 0,3-3 0,-4 4 0,0 1 0,0-1 0,0-4 0,0 3 0,4-8 0,-3 8 0,3-3 0,-4 5 0,0-5 0,0 3 0,0-3 0,0 4 0,5-4 0,-4 3 0,3-3 0,-4 4 0,0 0 0,0 0 0,0 1 0,0-1 0,0 0 0,4 5 0,-3-4 0,4 4 0,-5-5 0,4 4 0,1 2 0,9 4 0,-3 0 0,11 0 0,-10 0 0,10 0 0,-2 4-6784,17-3 6784,-13 4-4537,42-5 4537,-47 0-3034,72 4 3034,-65-3-1015,24 1 1,2 0 1014,-21-2 0,23 0 0,0 0 0,-21 0 0,22 2 0,-1 1 0,-28-2 0,26 3 0,-2 0 0,-28-3 0,29 3 0,0 1 0,-30-4 0,66 7 0,-69-7 90,57 4-90,-57-1 0,48-3 0,-51 3 1714,38 1-1714,-39-4 0,30 3 0,-31-4 2852,18 4-2852,-19-3 0,19 4 0,-18-5 0,26 4 0,-25-3 0,34 7 0,-33-6 0,33 6 0,-34-7 0,38 8 0,-36-8 0,42 7 0,-43-7 0,42 8 0,-41-8 0,49 7 0,-47-6 0,52 7 0,-53-8 2618,23 3-2618,-30-4 0,22 5 0,-17-4-2440,52 7 2440,-49-7 0,52 8 0,-54-8 0,50 7 0,-48-6-2910,43 6 2910,-46-7-491,38 3 491,-43 1 2456,37-4-2456,-37 3 2800,21 0-2800,-20-3 5342,11 4-5342,-10-5 0,14 4 0,-14-3 0,15 8 0,-15-8 0,23 3 0,-21-4 0,30 0 0,-31 4 0,31-3 0,-30 3 0,30 1 0,-30-4 0,25 3 0,-26-4 0,22 4 0,-22-3 0,18 8 0,-19-8 0,19 3 0,-18 1 0,26 0 0,-25 0 0,26 4 0,-28-8 0,28 7 0,-26-2 0,30 3 0,-30-3 0,34 2 0,-33-7 0,37 8 0,-37-8 0,41 3 0,-40 0 0,45-2 0,-45 2 0,46-4 0,-46 0 0,37 0 0,-39 4 0,26-3 0,-27 3 0,18-4 0,-20 0 3653,16 0-3653,-15 0 700,10 0-700,-11 0 0,7 5 0,-7-4 0,7 3 0,-7-4 0,20 0 0,-18 0 0,27 0 0,-27 0 0,35 0 0,-32 0 0,41 0 0,-42 0 0,39 0 0,-39 0 0,37 0 0,-37 0 0,29 0 0,-32-4 0,19 3 0,-19-4 0,19 5 0,-18 0 0,18 0 0,-19 0 0,19 0 0,-19 0 0,19 0 0,-19 0 0,23 0 0,-21 0 0,22 0 0,-25 0 0,16 0 0,-15-4 0,10 3 0,-11-3 0,11 4 0,-10 0 0,15-5 0,-16 4 0,16-3 0,-15 4 0,10-5 0,-11 4 0,3-3 0,-4 4 0,8-4 0,-7 3 0,8-4 0,-10 5 0,9-4 0,-6 3 0,11-8 0,-13 8 0,17-8 0,-14 8 0,13-7 0,-15 6 0,3-2 0,0 0 0,5 3 0,-3-4 0,2 5 0,-8 0 0,-1-4 0,1 3 0,0-3 0,-1 4 0,5-5 0,-3 4 0,3-3 0,-5 4 0,1 0 0,-5 0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0:22:12.155"/>
    </inkml:context>
    <inkml:brush xml:id="br0">
      <inkml:brushProperty name="width" value="0.05" units="cm"/>
      <inkml:brushProperty name="height" value="0.05" units="cm"/>
      <inkml:brushProperty name="color" value="#E71224"/>
    </inkml:brush>
  </inkml:definitions>
  <inkml:trace contextRef="#ctx0" brushRef="#br0">79 97 24575,'9'8'0,"-3"-1"0,-2 11 0,-4-7 0,0 11 0,0-10 0,0 6 0,4-8 0,-3-1 0,4 1 0,-5-1 0,0 1 0,0 0 0,0-1 0,0 5 0,0-3 0,0 7 0,0-7 0,0 7 0,0-8 0,0 9 0,0-9 0,0 13 0,0-12 0,0 12 0,0-12 0,-5 7 0,4-8 0,-3 4 0,4-4 0,0 4 0,0-4 0,-5 4 0,4-4 0,-3 4 0,4-4 0,0 13 0,-4-16 0,3 19 0,-4-19 0,1 20 0,3-15 0,-8 15 0,8-16 0,-3 16 0,4-15 0,-5 19 0,0-23 0,0 22 0,0-22 0,5 18 0,0-14 0,0 11 0,0-13 0,-4 8 0,3-7 0,-4 3 0,5-4 0,0-1 0,0 1 0,0-1 0,-4-3 0,3 7 0,-3-7 0,4 8 0,0-4 0,0 3 0,0 2 0,-5 0 0,4-1 0,-3-4 0,4-1 0,0 5 0,0-3 0,0 7 0,0-7 0,0 3 0,0-5 0,-4 5 0,2-3 0,-2 3 0,4-5 0,0 1 0,0 0 0,0-1 0,0 1 0,0 4 0,0-4 0,0 4 0,0-4 0,0 4 0,0-4 0,0 9 0,0-9 0,0 8 0,0-7 0,0 3 0,0-4 0,0 3 0,0-2 0,0 7 0,0-7 0,0 7 0,0-7 0,0 3 0,0-5 0,0 5 0,0-3 0,0 7 0,0-7 0,0 11 0,0-10 0,0 10 0,0-11 0,0 7 0,0-7 0,4 3 0,-3-5 0,4 9 0,-5-6 0,0 6 0,0-8 0,0 4 0,0-3 0,0 2 0,0-3 0,0 0 0,0-1 0,0 1 0,0 0 0,0-1 0,0 1 0,0-1 0,0 1 0,0 0 0,0-1 0,4 1 0,-3-1 0,3 1 0,-4 0 0,0-1 0,0 1 0,0-1 0,0 1 0,0 0 0,0-1 0,0 1 0,0 0 0,0-1 0,0 1 0,0-1 0,0 1 0,0 0 0,0-1 0,0 1 0,0-1 0,0 1 0,0 0 0,0-1 0,0 1 0,0-1 0,0 1 0,0 0 0,0-1 0,0 1 0,0 0 0,0-1 0,0 1 0,0-1 0,0 1 0,0 0 0,0-1 0,0 1 0,0-1 0,0 1 0,0 0 0,0-1 0,0 1 0,0-1 0,0 1 0,0 0 0,0-1 0,0 1 0,0 0 0,0-1 0,0 1 0,5-1 0,-4 1 0,3 0 0,-4-1 0,0 1 0,0-1 0,0 1 0,0 0 0,0-1 0,0 1 0,0 0 0,0 3 0,0-2 0,0 3 0,0-4 0,0-1 0,0 1 0,0-1 0,0 1 0,0 0 0,0-1 0,4 1 0,-3-1 0,4 1 0,-5 0 0,0-1 0,0 1 0,0 0 0,0-1 0,0 1 0,0-1 0,0 1 0,0 0 0,0-1 0,0 1 0,0-1 0,0 1 0,0 0 0,0-1 0,0 1 0,0-1 0,0 1 0,0 4 0,0-3 0,0 3 0,0-5 0,0 5 0,0-3 0,0 3 0,0-5 0,0 1 0,0-1 0,0 1 0,0 0 0,0-1 0,0 1 0,0-1 0,0 1 0,0 0 0,0-1 0,0 1 0,0 0 0,0-1 0,0 1 0,0-1 0,4-3 0,-3 2 0,3-2 0,-4 3 0,0 1 0,0-1 0,0 1 0,0 0 0,0-1 0,0 1 0,4-5 0,-2 4 0,2-4 0,-4 5 0,0-1 0,0 1 0,0 0 0,0-1 0,4 5 0,-3-3 0,3 3 0,-4-5 0,0 1 0,0-1 0,0 1 0,5 0 0,-4-1 0,3 1 0,-4 0 0,0-1 0,0 1 0,0-1 0,0 1 0,0 0 0,0-1 0,0 1 0,0-1 0,0 1 0,0 0 0,0-1 0,0 1 0,0-1 0,0 1 0,0 0 0,0-1 0,0 5 0,0-3 0,0 3 0,0-5 0,0 1 0,0 0 0,0-1 0,0 1 0,0 4 0,0-4 0,0 9 0,0-9 0,0 8 0,0-7 0,0 7 0,0-7 0,0 3 0,0-5 0,0 1 0,0 0 0,0 3 0,0-2 0,0 3 0,0-4 0,0-1 0,0 1 0,0 4 0,0-4 0,0 4 0,0-4 0,0 0 0,0-1 0,0 1 0,0-1 0,0 1 0,0 0 0,0-1 0,0 1 0,0-1 0,0 1 0,0 0 0,0-1 0,0 1 0,0 0 0,0-1 0,0 1 0,0-1 0,0 1 0,0 0 0,0-1 0,0 1 0,0-1 0,0 1 0,0 0 0,0-1 0,0 1 0,0-1 0,0 1 0,0 0 0,0-1 0,0 1 0,0 0 0,0-1 0,0 1 0,0-1 0,0 1 0,4-5 0,-3 4 0,8-8 0,-4 3 0,1 0 0,11 2 0,-10-1 0,24 4 0,-22-4 0,21 0 0,-23 0 0,11-1 0,-8-3 0,8 8 0,-6-8 0,14 7 0,-14-7 0,11 3 0,-13-4 0,8 0 0,-11 5 0,10-4 0,-11 3 0,8-4 0,-4 0 0,-1 0 0,-3 4 0,2-3 0,-2 4 0,3-5 0,1 0 0,4 0 0,-4 0 0,17 0 0,-14 0 0,22 0 0,-22 0 0,27 0 0,-27 0 0,27 0 0,-27 0 0,22 0 0,-22 0 0,14 0 0,-17 0 0,8 0 0,-7 0 0,3 0 0,-4 0 0,-1 0 0,1 0 0,-1 0 0,1 0 0,0 0 0,-1 0 0,1 0 0,-1 0 0,5 0 0,-3 0 0,16 0 0,-14 0 0,26 0 0,-25 0 0,21 0 0,-23 0 0,15 0 0,-16 0 0,16 0 0,-15 0 0,6 0 0,-8 0 0,-1 0 0,1 0 0,-1 0 0,1 0 0,0 0 0,-1 0 0,1 0 0,-1 0 0,1 0 0,0 0 0,8 0 0,-6 0 0,19 0 0,-19 0 0,24 0 0,-24 0-6784,24 0 6784,-22 0-284,22 0 284,-24 0 0,15 0 0,-16 0 0,7 0 0,-7 0 6643,3 0-6643,-5 0 425,1 0-425,-1 0 0,1 0 0,0 0 0,8 4 0,-7-3 0,12 3 0,-12-4 0,7 0 0,-8 0 0,13 5 0,-11-4 0,14 3 0,-14-4 0,10 0 0,-11 0 0,7 0 0,-7 0 0,7 0 0,-7 0 0,11 0 0,-10 0 0,15 0 0,-16 0 0,16 0 0,-15 0 0,10 0 0,-11 0 0,11 0 0,-10 0 0,15 0 0,-15 0 0,6 0 0,-9 0 0,5 0 0,-3 0 0,3-4 0,-5 2 0,1-2 0,0 4 0,4 0 0,-4 0 0,8 0 0,-7 0 0,16 0 0,-14 0 0,26 0 0,-25 0 0,30 0 0,-30 0 0,29 0 0,-29 0 0,26 0 0,-27 0 0,22 0 0,-22 0 0,30 0 0,-28 0 0,38 0 0,-38 0-1796,16 0 1796,-22 0 0,5 0 0,-3 0 0,16 0 0,-15 0 0,15 0 0,-16 0 0,11 0 0,-10 0 1796,10 0-1796,-11 0 0,11 0 0,-10 0 0,11 0 0,-13 0 0,8 0 0,-7 0 0,3 0 0,-4 0 0,-1 0 0,1 0 0,-1 0 0,1 0 0,0 0 0,-1 0 0,1 0 0,0 0 0,-1 0 0,1 0 0,-1 0 0,1 0 0,8 0 0,-6 0 0,10-4 0,-11 3 0,7-4 0,-7 5 0,11-4 0,-10 3 0,6-3 0,-8 4 0,-1 0 0,1 0 0,0 0 0,-1 0 0,1 0 0,-1 0 0,5 0 0,-3 0 0,7-5 0,-7 4 0,16-3 0,-15 4 0,24 0 0,-24 0 0,24-4 0,-24 2 0,15-2 0,-16 4 0,7 0 0,-7 0 0,3 0 0,-5 0 0,1 0 0,-1 0 0,1 0 0,0 0 0,-1 0 0,1 0 0,8 0 0,-6 0 0,23 0 0,-21 0 0,30-4 0,-30 3 0,25-4 0,-26 5 0,14 0 0,-17 0 0,8 0 0,-7 0 0,3 0 0,-4-4 0,-1 3 0,1-3 0,-1 4 0,1 0 0,0 0 0,-1 0 0,1-5 0,0 4 0,-1-3 0,1 4 0,-1 0 0,1 0 0,0 0 0,-1 0 0,1-5 0,-1 4 0,5-3 0,-3 4 0,3 0 0,4 0 0,2 0 0,1 0 0,1 0 0,-11 0 0,7-4 0,-7 3 0,2-4 0,-7 1 0,-2-2 0,-8 1 0,3-4 0,-4 0 0,5-2 0,0-3 0,0 4 0,-4 0 0,3-4 0,-3 3 0,4-3 0,0 4 0,-5 1 0,4-1 0,-3 0 0,4 0 0,0-4 0,0 3 0,-5-3 0,4 4 0,-3-4 0,4 3 0,0-7 0,-4 11 0,3-14 0,-4 13 0,5-10 0,-4 8 0,3-4 0,-4 3 0,1-3 0,3 4 0,-3 0 0,4 1 0,0-1 0,-5 4 0,4-2 0,-3 2 0,4-3 0,0-1 0,0 0 0,-4 0 0,2 0 0,-2 1 0,4-1 0,0 0 0,-4 0 0,3 1 0,-4-1 0,5 0 0,0-4 0,0 3 0,-4-7 0,3 7 0,-3-3 0,4 4 0,0-4 0,0 3 0,0-12 0,0 11 0,0-11 0,0 13 0,0-9 0,0 8 0,0-11 0,0 10 0,0-11 0,0 12 0,0-8 0,0 9 0,0-13 0,0 11 0,0-11 0,0 12 0,0-7 0,0 7 0,0-7 0,0 7 0,0-12 0,0 11 0,0-15 0,0 15 0,0-20 0,0 19 0,0-18 0,0 19 0,0-15 0,0 15 0,4-11 0,-3 8 0,3-13 0,-4 10 0,0-13 0,0 19 0,0-15 0,0 15 0,4-15 0,-2 15 0,2-15 0,-4 15 0,0-15 0,0 15 0,0-11 0,0 12 0,0-12 0,0 11 0,0-19 0,0 18 0,0-23 0,0 23 0,0-18 0,0 19 0,0-16 0,0 16 0,0-19 0,0 18 0,0-18 0,4 19 0,-3-20 0,3 19 0,-4-18 0,0 19 0,0-15 0,5 19 0,-4-27 0,3 25 0,-4-25 0,0 23-6784,4-15 6784,-3 15-1223,4-15 1223,-5 15 0,4-16 0,-3 17 0,8-17 0,-8 16 6178,7-15-6178,-7 15 1829,3-10-1829,1 11 0,-4-8 0,3 8 0,0-11 0,-3 10 0,4-15 0,-1 15-6784,-3-15 6784,3 15 0,-4-16 0,5 17 0,-4-17 0,3 16 0,0-15 0,-3 15 0,8-15 0,-8 15 0,7-15 0,-6 15 0,2-15 0,0 20 0,-3-20 0,8 20 0,-8-20 0,7 15 0,-7-20 0,8 19 0,-8-18 0,7 19 6784,-6-15-6784,2 15 0,0-20 0,-3 19 0,8-22 0,-8 22 0,7-19 0,-7 20 0,4-11 0,-5 12 0,4-11 0,-3 10 0,3-11 0,-4 12 0,0-7 0,0 7 0,0-12 0,0 11 0,0-6 0,0 4 0,5-10 0,-4 6 0,3-13 0,-4 19 0,0-11 0,0 12 0,0-7 0,0 7 0,0-8 0,0 9 0,0-9 0,0 8 0,0-7 0,0 7 0,0-7 0,0 7 0,0-8 0,0 8 0,0-7 0,0 7 0,0-12 0,0 11 0,0-6 0,0 8 0,0-4 0,0 3 0,0-7 0,0 7 0,0-3 0,0 4 0,0 0 0,0 1 0,0-10 0,0 7 0,4-6 0,-3 8 0,4-9 0,-5 8 0,0-12 0,0 12 0,0-8 0,0 9 0,0-9 0,0 8 0,0-7 0,0 7 0,0-7 0,0 7 0,0-3 0,0 4 0,0-4 0,0 3 0,0-12 0,0 11 0,0-6 0,0 8 0,0 0 0,0 0 0,0 1 0,0-1 0,0 0 0,0 0 0,0 1 0,0-1 0,0 0 0,0 0 0,0 0 0,0 1 0,0-1 0,0 0 0,0-4 0,0 3 0,0-3 0,0 4 0,0 1 0,0-1 0,-5 4 0,0 2 0,-5 4 0,0 0 0,-52 0 0,39 0-6784,-62 0 6784,70 0-1233,-44 0 1233,38 0 0,-35 0 0,32 0 0,-37 0 0,39 0-4128,-42 0 4128,49 4-2548,-39-3 2548,39 4 1572,-43-5-1572,42 0 0,-41 0 0,41 0 0,-32 0 0,34 0 273,-35 0-273,33 0 0,-37 0 0,34 0 0,-41 0 0,40 0-281,-43 0 281,47 0-910,-47 0 910,47 0-174,-43 0 174,44 0 0,-34 4 0,35-3 1548,-35 3-1548,34-4 0,-34 0 0,35 0 1891,-30 0-1891,30 0 0,-31 0 0,31 0 0,-30 0 0,29 0 442,-29 0-442,30 0 0,-44 0 0,41 0 0,-51 0 0,52 0 0,-53 0 0,46 0 0,-36 0 0,35 0 0,-39 0 0,40 0 254,-45 0-254,53 0-2887,-35 0 2887,36 0 314,-26 0-314,27 0 0,-23 0 0,23 0 3878,-14 0-3878,16 0 1989,-12 0-1989,11 0 0,-15 5 0,15-4 6784,-19 3-6784,18-4 0,-19 0 0,20 0 0,-15 0 0,15 0 0,-28 4 0,25-3 0,-30 3 0,32-4 0,-23 5 0,23-4-6784,-27 3 6784,26-4-2527,-30 0 2527,30 0-296,-27 4 296,28-3-3602,-27 4 3602,26-5 1331,-35 0-1331,34 0 782,-34 4-782,35-3-40,-26 3 40,27-4 0,-27 0 0,26 0 0,-31 0 0,31 0 0,-22 0 0,24 5 0,-19-4 0,18 3 4628,-14-4-4628,16 0 3689,-12 0-3689,11 0 0,-19 0 0,18 0 0,-27 0 0,25 0-4385,-25 0 4385,27 0-73,-27 0 73,26 0-193,-22 0 193,24 0 0,-19 0 0,18 0 0,-23 0 0,23 0 0,-19 0 0,21 0 0,-12 0 0,12 0 6444,-12 0-6444,11 0 726,-11 0-726,13 0 0,-18 0 0,15 0 0,-22 0 0,22 0 0,-19 0 0,20 0 300,-19 0-300,18 0 0,-14 0 0,16 0 0,-3 0 0,4 0 0,0 0 0,0 0 0,0 0 0,1 0 0,3 4 0,2-3 0,4 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0:22:17.553"/>
    </inkml:context>
    <inkml:brush xml:id="br0">
      <inkml:brushProperty name="width" value="0.05" units="cm"/>
      <inkml:brushProperty name="height" value="0.05" units="cm"/>
      <inkml:brushProperty name="color" value="#E71224"/>
    </inkml:brush>
  </inkml:definitions>
  <inkml:trace contextRef="#ctx0" brushRef="#br0">180 0 24575,'4'10'0,"1"8"0,1-6 0,-2 6 0,0-8 0,1 16 0,5-3 0,-5 6 0,4-3 0,-8-14 0,3 11 0,-4-13 0,5 13 0,-4-12 0,3 8 0,-4-10 0,0 5 0,0-3 0,4 11 0,-3-10 0,4 6 0,-5-8 0,0-1 0,4 9 0,-3 7 0,7-8 0,-7 17 0,4-25 0,-5 22 0,0-19 0,4 14 0,-3-14 0,3 10 0,1-11 0,-4 12 0,3-12 0,-4 16 0,0-15 0,4 10 0,-3-11 0,4 11 0,-5-10 0,4 15 0,-3-16 0,3 16 0,-4-15 0,0 15 0,0-16 0,4 16 0,-2-15 0,2 10 0,-4-11 0,4 11 0,-3-10 0,3 15 0,-4-15 0,5 14 0,-4-14 0,3 15 0,-4-16 0,0 16 0,0-15 0,0 19 0,0-18 0,0 18 0,0-20 0,0 25 0,0-22 0,0 25 0,0-26 0,0 22 0,0-22-6784,4 22 6784,-3-22-514,4 26 514,-5-25 0,0 26 0,0-27-4367,4 22 4367,-3-22-459,3 31 459,-4-30 0,5 35 0,-4-36-825,7 36 825,-7-34 0,8 34 0,-8-35 3299,7 30-3299,-7-30 0,8 38 0,-8-36 0,3 37 0,1-40 0,-4 27 0,3-27 0,0 26 0,-3-25 0,4 26 0,-5-27 0,4 22 0,-3-22 0,3 18 0,0-20 511,-3 16-511,4-15 5618,-5 10-5618,4-11 2592,-3 11-2592,3-10 779,-4 15-779,5-20 150,-4 19-150,3-19 0,-4 16 0,0-13 0,0 13 0,0-11 0,0 14 0,0-14 0,4 10 0,-3-11 0,4 12 0,-5-12 0,0 12 0,0-13 0,0 4 0,0-4 0,0 4 0,0-3 0,0 7 0,0-8 0,0 17 0,0-14 0,0 14 0,0-17 0,0 13 0,0-12 0,0 16 0,0-15 0,0 15 0,0-16 0,0 12 0,0-13 0,0 9 0,0-9 0,0 13 0,0-12 0,-5 12 0,4-12 0,-3 2 0,4-3 0,0 4 0,0-3 0,0 7 0,-5-8 0,4 4 0,-3-4 0,4 0 0,0-1 0,-4 1 0,3-1 0,-4 1 0,5 0 0,-4-1 0,3 1 0,-3-1 0,4 1 0,0 4 0,-5-8 0,4 11 0,-3-10 0,4 11 0,-5-12 0,4 11 0,-3-10 0,4 11 0,0-7 0,-4 11 0,3-10 0,-8 15 0,8-16 0,-8 16 0,8-15 0,-3 10 0,-1-11 0,4 7 0,-3-7 0,0 11 0,2-10 0,-6 10 0,7-11 0,-4 7 0,1-11 0,3 14 0,-8-14 0,8 16 0,-3-12 0,0 7 0,2-8 0,-6 17 0,7-14 0,-4 14 0,1-17 0,3 13 0,-8-16 0,8 19 0,-8-19 0,8 16 0,-3-13 0,0 9 0,3-9 0,-8 8 0,8-7 0,-4 7 0,1-11 0,3 10 0,-3-11 0,4 12 0,-5-11 0,4 14 0,-3-13 0,4 10 0,0-9 0,-4 5 0,3-3 0,-4 3 0,5-5 0,0 1 0,-4 0 0,3-1 0,-4 1 0,5-1 0,0 1 0,0 0 0,0-1 0,0 1 0,0-1 0,-4-3 0,3 2 0,-3-2 0,4 3 0,0 1 0,0 0 0,0-1 0,0 1 0,0-1 0,0 1 0,0 0 0,0-1 0,-5-3 0,4 2 0,-3-3 0,4 5 0,0 0 0,4-5 0,1-1 0,9-4 0,-3 0 0,3 0 0,25 9 0,-21-7 0,34 6 0,-39-8 0,18 5 0,-20-4 0,25 3 0,-22-4 0,25 0 0,-26 0 0,26 0 0,-25 0 0,30 0 0,-30 0 0,25 0 0,-26 0 0,35 0 0,-32 0 0,46 0 0,-41 0 0,38 0 0,-39 0 0,39 0 0,-42 0 0,47 0 0,-48 0-6784,46 0 6784,-46 0-899,41-4 899,-42 3 0,33-4 0,-35 5-522,31-4 522,-30 3 0,26-3 0,-28 4 0,37 0 0,-33 0 0,36 0 0,-42-5 0,36 4 0,-35-3 0,33 4 0,-31 0 0,22 0 0,-22 0 0,26-5 0,-25 4 0,13-3 0,-17 4 0,8 0 6081,-7 0-6081,20 0 0,-18 0 0,31-4 0,-29 3 0,33-4 0,-34 5 0,35 0 0,-34 0 0,38 0 0,-38 0 0,37 0 0,-37 0 0,29 0 0,-31 0 0,18 0 0,-19 0 1289,14 0-1289,-14 0 835,11 0-835,-13 0 0,8 0 0,-7 0 0,16 0 0,-14-4 0,22 3 0,-22-4 0,26 5 0,-25 0 0,30 0 0,-30 0 0,35-4 0,-34 3 0,38-3 0,-38 4 0,33 0 0,-34 0 0,25 0 0,-26 0 0,22 0 0,-22 0 0,14 0 0,-16 0 0,11 0 0,-10 0 0,6 0 0,-8 0 0,3 0 0,-2 0 0,12 0 0,-12 0 0,16 0 0,-20-5 0,23 4 0,-21-3 0,26 4 0,-22 0 0,22 0 0,-22 0 0,31-4 0,-29 3 0,29-4 0,-32 5 0,24 0 0,-24 0 0,19 0 0,-19 0 0,19 0 0,-18 0 0,18 0 0,-19 0 0,14 0 0,-14 0 0,11 0 0,-13 0 0,13 0 0,-12 0 0,16 0 0,-15 0 0,10 0 0,-11 0 0,7 0 0,-7 0 0,7 0 0,-7 0 0,11 0 0,-10 0 0,19 0 0,-18 0 0,26 0 0,-25 0 0,34 0 0,-33 0 0,29 0 0,-31 0 0,22 0 0,-22 0 0,13 0 0,-15 0 0,3 0 0,-5 0 0,1 0 0,0 0 0,-1 0 0,1 0 0,0 0 0,-1 0 0,-3-4 0,2 3 0,-3-4 0,5 5 0,0 0 0,12 0 0,-9 0 0,9 0 0,-12 0 0,0 0 0,-1 0 0,1 0 0,-1 0 0,1 0 0,0 0 0,-1 0 0,1 0 0,4 0 0,-4 0 0,4 0 0,-4 0 0,-1 0 0,1 0 0,0 0 0,-1 5 0,1-4 0,0 3 0,3 0 0,-2-3 0,7 4 0,-7-5 0,7 0 0,-7 0 0,3 0 0,-9-5 0,-5 4 0,-1-7 0,-4 2 0,1-4 0,-6-30 0,4 23 0,-3-23 0,9 26 0,-4-6 0,3 4 0,-4-7 0,5 12 0,0-3 0,0 4 0,0-4 0,0 3 0,-4-3 0,3 4 0,-3 1 0,4-1 0,0 0 0,0 0 0,0 1 0,0-1 0,0 0 0,-5 5 0,4-4 0,-3 3 0,0-3 0,2-1 0,-2 0 0,4 0 0,0 1 0,0-1 0,0 0 0,-4 0 0,3 1 0,-4-6 0,5 5 0,0-9 0,-4 8 0,3-16 0,-3 14 0,-1-14 0,4 16 0,-3-16 0,4 14 0,-5-18 0,4 19 0,-3-15 0,4 15 0,-4-16 0,3 17 0,-4-17 0,5 16 0,0-10 0,0 11 0,0-8 0,0 8 0,0-11 0,-4 10 0,3-11 0,-3 12 0,4-7 0,0 7 0,0-8 0,0 9 0,-5-9 0,4 8 0,-3-16 0,4 14 0,-5-14 0,4 16 0,-3-12 0,4 11 0,0-15 0,0 15 0,0-15 0,0 15 0,0-15 0,0 15 0,0-15 0,0 15 0,0-19 0,0 18 0,0-19 0,0 20 0,0-19 0,0 18 0,-4-14 0,3 16 0,-4-16 0,5 14 0,0-23 0,0 23 0,0-19 0,0 20 0,-4-15 0,3 15 0,-4-24 0,5 22 0,0-21 0,0 23 0,0-16 0,-4 17 0,3-17 0,-3 16 0,4-15 0,0 15 0,0-15 0,0 15 0,0-15 0,0 15 0,0-15 0,0 15 0,0-19 0,0 18 0,0-14 0,0 7 0,0-9 0,0 7 0,0-9 0,0 19 0,0-20 0,0 19 0,0-18 0,0 19 0,-5-15 0,4 15 0,-3-11 0,4 12 0,0-12 0,0 11 0,0-19 0,0 18 0,0-19 0,0 20 0,0-15 0,0 15 0,0-19 0,0 18 0,0-23 0,0 23 0,0-23 0,0 23 0,0-23 0,0 23 0,0-23 0,0 23 0,0-18 0,0 19 0,0-15 0,0 15 0,0-19 0,0 18 0,0-19 0,0 20 0,0-15 0,0 15 0,0-15 0,0 15 0,0-20 0,0 19 0,0-14 0,0 16 0,0-11 0,0 10 0,0-20 0,0 19 0,0-18 0,0 19 0,0-15 0,0 15 0,0-15 0,0 15 0,0-15 0,0 15 0,0-11 0,0 12 0,0-16 0,0 14 0,0-14 0,0 16 0,0-12 0,0 11 0,0-11 0,0 13 0,0-9 0,0 8 0,0-7 0,0 7 0,0-8 0,0 9 0,0-9 0,0 8 0,0-7 0,0 7 0,0-7 0,0 7 0,0-8 0,0 8 0,0-3 0,0 5 0,0-6 0,0 5 0,0-5 0,0 6 0,0-1 0,0 0 0,0 0 0,0 1 0,0-1 0,0 0 0,0 0 0,0 1 0,0-1 0,0 0 0,0 0 0,0 0 0,0 1 0,0-1 0,0 0 0,0 0 0,0 1 0,0-1 0,0 0 0,0 0 0,0 1 0,0-1 0,0-4 0,0 3 0,0-3 0,0 4 0,0 0 0,0 0 0,0 1 0,0-1 0,0 0 0,0 0 0,0 1 0,0-1 0,0 0 0,0 0 0,0 1 0,0-1 0,0 0 0,0 0 0,0 0 0,-4 5 0,-2 1 0,-4 4 0,1 0 0,-86 0 0,64 0 0,-48 2 0,-1 0-3553,49-1 3553,-54 3 0,1 1 0,43-4 0,-29 4 0,1-1 0,34-3 0,-27 4 0,0-1 0,30-3 0,-23 2 0,1-1 0,22-2 0,-67 0 0,69 0 0,-22 0 0,1 0 0,23 0 0,-69 0 0,79 0 0,-65 0 3553,59 0-3553,-69 0 0,67 0 0,-60 0 0,68 0 0,-59 0 0,58 0 0,-73 0 0,66 0 0,-67 0 0,69 4 0,-58-3 0,63 4 0,-62-5 0,62 0 0,-58 0 0,54 0-6784,-38 0 6784,41 0-3433,-34 0 3433,32 0-694,-33 0 694,36 0-3170,-30 0 3170,34 0 1314,-38 0-1314,37 0 2073,-32 0-2073,33 0-2767,-29 0 2767,30 0 3040,-31 0-3040,31 0 0,-26 0 0,27 0 2372,-23 0-2372,23 0 643,-14 0-643,16 0 6477,-12 0-6477,12 0 849,-8 0-849,9 0 0,-8 0 0,6 0 0,-20 0 0,19 0 0,-22 0 0,22 0 0,-28 0 0,27 0 0,-30 0 0,30 0-6704,-40 0 6704,37 0-146,-37 0 146,36 0-4489,-46 0 4489,36 0-3001,-44 0 3001,50 0 277,-49 0-277,52-5-2054,-52 4 2054,55-3 0,-46 0 0,46 2 1475,-51-6-1475,49 7-251,-40-8 251,44 8 0,-31-8 0,31 8 2317,-30-8-2317,30 8 879,-22-7-879,24 7 4310,-7-4-4310,10 1 6446,-1 3-6446,0-3 1021,0 4-1021,0 0 0,5 0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0:22:25.951"/>
    </inkml:context>
    <inkml:brush xml:id="br0">
      <inkml:brushProperty name="width" value="0.05" units="cm"/>
      <inkml:brushProperty name="height" value="0.05" units="cm"/>
      <inkml:brushProperty name="color" value="#E71224"/>
    </inkml:brush>
  </inkml:definitions>
  <inkml:trace contextRef="#ctx0" brushRef="#br0">0 0 24575,'4'23'0,"-3"-11"0,4 24 0,-5-24 0,0 28 0,0-26 0,0 13 0,0-18 0,0 1 0,0-1 0,0 1 0,0 0 0,0-1 0,0 1 0,0-1 0,0 1 0,0 0 0,0-1 0,0 1 0,0 0 0,0-5 0,0-1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0:22:26.487"/>
    </inkml:context>
    <inkml:brush xml:id="br0">
      <inkml:brushProperty name="width" value="0.05" units="cm"/>
      <inkml:brushProperty name="height" value="0.05" units="cm"/>
      <inkml:brushProperty name="color" value="#E71224"/>
    </inkml:brush>
  </inkml:definitions>
  <inkml:trace contextRef="#ctx0" brushRef="#br0">0 1 24575,'0'9'0,"0"1"0,0 0 0,0-1 0,0 1 0,0 0 0,0-1 0,0 1 0,0-1 0,0 1 0,0 0 0,5-5 0,-4 3 0,3-2 0,-4 3 0,0 1 0,0 0 0,0-1 0,0 1 0,0-1 0,0 1 0,0 0 0,0-1 0,0 5 0,0-3 0,0 7 0,0-7 0,0 7 0,0-7 0,0 7 0,4-8 0,-3 4 0,4-4 0,-5-1 0,0 1 0,0 0 0,4-1 0,-3 1 0,3 0 0,-4-1 0,0 1 0,0-1 0,0 1 0,-4 0 0,3-5 0,-4-1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0:22:27.108"/>
    </inkml:context>
    <inkml:brush xml:id="br0">
      <inkml:brushProperty name="width" value="0.05" units="cm"/>
      <inkml:brushProperty name="height" value="0.05" units="cm"/>
      <inkml:brushProperty name="color" value="#E71224"/>
    </inkml:brush>
  </inkml:definitions>
  <inkml:trace contextRef="#ctx0" brushRef="#br0">21 0 24575,'0'10'0,"4"4"0,-3-4 0,3 4 0,-4-4 0,0-1 0,0 1 0,0 0 0,0-1 0,0 1 0,0-1 0,0 1 0,0 0 0,0 3 0,0-2 0,0 3 0,-4-4 0,3 4 0,-4-4 0,5 13 0,-4-16 0,3 19 0,-3-19 0,4 16 0,0-13 0,0 8 0,0-7 0,0 7 0,-5-7 0,4 7 0,-3-7 0,4 3 0,0-5 0,0 1 0,0 0 0,0-1 0,0 1 0,0-1 0,0 1 0,0 0 0,0-1 0,0 1 0,0-1 0,0 1 0,0 0 0,0-5 0,0-1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0:22:27.706"/>
    </inkml:context>
    <inkml:brush xml:id="br0">
      <inkml:brushProperty name="width" value="0.05" units="cm"/>
      <inkml:brushProperty name="height" value="0.05" units="cm"/>
      <inkml:brushProperty name="color" value="#E71224"/>
    </inkml:brush>
  </inkml:definitions>
  <inkml:trace contextRef="#ctx0" brushRef="#br0">30 0 24575,'0'10'0,"0"-1"0,0 1 0,0-1 0,0 5 0,0-3 0,0 3 0,0-4 0,0-1 0,0 1 0,0-1 0,0 1 0,0 0 0,0-1 0,0 5 0,0-3 0,-4-2 0,3 0 0,-4-4 0,5 5 0,0-1 0,0 1 0,0 0 0,0-1 0,0 1 0,-4-5 0,3 4 0,-3-4 0,4 5 0,0-1 0,0 1 0,0 0 0,0-1 0,0 1 0,-5-5 0,4 4 0,-3-4 0,4 0 0,0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0:22:28.352"/>
    </inkml:context>
    <inkml:brush xml:id="br0">
      <inkml:brushProperty name="width" value="0.05" units="cm"/>
      <inkml:brushProperty name="height" value="0.05" units="cm"/>
      <inkml:brushProperty name="color" value="#E71224"/>
    </inkml:brush>
  </inkml:definitions>
  <inkml:trace contextRef="#ctx0" brushRef="#br0">1 1 24575,'0'9'0,"0"1"0,0-1 0,0 1 0,0 0 0,4 4 0,-3-4 0,4 21 0,-5-17 0,0 17 0,0-20 0,0 7 0,0-7 0,0 7 0,0-8 0,0 4 0,0-4 0,0-1 0,0 1 0,0 0 0,0-1 0,0 5 0,0-3 0,0 3 0,0-5 0,0 1 0,0 0 0,0-1 0,0 1 0,0-1 0,0 1 0,0 0 0,0-1 0,0 1 0,0-1 0,0 1 0,0 0 0,0-1 0,0 1 0,0-5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1T23:57:25.496"/>
    </inkml:context>
    <inkml:brush xml:id="br0">
      <inkml:brushProperty name="width" value="0.05" units="cm"/>
      <inkml:brushProperty name="height" value="0.05" units="cm"/>
      <inkml:brushProperty name="color" value="#E71224"/>
    </inkml:brush>
  </inkml:definitions>
  <inkml:trace contextRef="#ctx0" brushRef="#br0">3115 1 24575,'0'9'0,"0"0"0,0 0 0,0 0 0,0 0 0,-41 32 0,27-24-4299,-36 28 4299,40-39 0,-42 31 0,29-29-2680,-27 20 0,-1 2 2680,19-18 0,-20 12 0,0 1-280,18-12 280,-21 7 0,-1 1 0,17-6 0,-30 5 0,0 1 0,33-8 0,-42 5 0,-1-3 0,41-7 0,-36 6 0,1-2 0,39-8 0,-32 7 0,-1 0 0,33-9 0,-40 5 0,1 0 0,41-6 0,-36 3 0,1 1 0,45-4 0,-32 1 0,2 0 0,31-2 0,-70 0 0,73 0 0,-64 0 0,64 0 0,-59 0 0,55 0 0,-43 4 0,45-3 0,-43 3 0,45-4 0,-55 0 0,57 0 0,-61 4 0,58-3 0,-52 3 0,55-4 0,-42 0 0,43 0 1688,-19 0-1688,25 0 6058,-13 4-6058,10-3 0,-30 7 0,27-7 0,-32 7 0,34-7 0,-29 7 0,33-3 0,-28 4 0,29 0 485,-22 0-485,19 1 0,-10-1 0,11-4 0,-4 7 0,5-10 1708,-4 18-1708,3-13 0,-4 18 0,5-18 0,-4 25 0,7-23 0,-7 28 0,12-25 0,-7 22 0,7-22 0,-7 25 0,7-24 0,-3 24 0,4-25 0,-4 21 0,3-21 0,-3 14 0,4-16 0,0 3 0,0-4 0,0 0 0,-4 0 0,3 0 0,-3-8 0,4-2 0,0-8 0,0-1 0,0 1 0,0 4 0,0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0:22:28.868"/>
    </inkml:context>
    <inkml:brush xml:id="br0">
      <inkml:brushProperty name="width" value="0.05" units="cm"/>
      <inkml:brushProperty name="height" value="0.05" units="cm"/>
      <inkml:brushProperty name="color" value="#E71224"/>
    </inkml:brush>
  </inkml:definitions>
  <inkml:trace contextRef="#ctx0" brushRef="#br0">20 1 24575,'0'9'0,"0"1"0,0 0 0,0-1 0,0 1 0,0 0 0,0-1 0,0 1 0,0-1 0,0 1 0,0 0 0,0-1 0,0 1 0,0-1 0,0 1 0,0 0 0,0-1 0,0 1 0,4-5 0,-3 4 0,3-4 0,-4 5 0,0-1 0,0 1 0,0 0 0,0-1 0,0 1 0,0-1 0,0 1 0,0 0 0,0-1 0,0 1 0,-4-5 0,3 4 0,-8-8 0,4 3 0,0-4 0,0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0:22:30.027"/>
    </inkml:context>
    <inkml:brush xml:id="br0">
      <inkml:brushProperty name="width" value="0.05" units="cm"/>
      <inkml:brushProperty name="height" value="0.05" units="cm"/>
      <inkml:brushProperty name="color" value="#E71224"/>
    </inkml:brush>
  </inkml:definitions>
  <inkml:trace contextRef="#ctx0" brushRef="#br0">0 98 24575,'10'0'0,"4"-4"0,-3 3 0,2-4 0,-7 1 0,32-2 0,-25 1 0,22-4 0,-22 8 0,-6-3 0,6 4 0,-3 0 0,0 0 0,-1 0 0,1 0 0,-1 0 0,1 0 0,0 0 0,-1 0 0,1 0 0,0 0 0,-1 0 0,1 0 0,4 0 0,-4 0 0,8 0 0,-7 0 0,3 0 0,-4 0 0,-1 0 0,1 0 0,0 0 0,-1 0 0,1 0 0,-1 0 0,1 0 0,0 0 0,-1 0 0,1 0 0,4-4 0,-4 3 0,4-8 0,-4 8 0,-1-4 0,1 5 0,0 0 0,4-4 0,-4 3 0,4-3 0,-4 4 0,-1 0 0,1 0 0,0 0 0,-1 0 0,9-5 0,-6 0 0,6-1 0,5-2 0,-11 7 0,11-4 0,-18 5 0,0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0:22:30.553"/>
    </inkml:context>
    <inkml:brush xml:id="br0">
      <inkml:brushProperty name="width" value="0.05" units="cm"/>
      <inkml:brushProperty name="height" value="0.05" units="cm"/>
      <inkml:brushProperty name="color" value="#E71224"/>
    </inkml:brush>
  </inkml:definitions>
  <inkml:trace contextRef="#ctx0" brushRef="#br0">1 30 24575,'9'0'0,"1"0"0,0 0 0,-1 0 0,1 0 0,-1 0 0,1 0 0,4 0 0,-3 0 0,7 0 0,-8 0 0,13 0 0,-11 0 0,14 0 0,-14 0 0,15 0 0,-15 0 0,10 0 0,-11 0 0,3 0 0,-5 0 0,1 0 0,-1 0 0,1 0 0,-5-4 0,4 3 0,-4-4 0,5 5 0,-1 0 0,1-4 0,0 3 0,4-3 0,-4 4 0,4 0 0,-4 0 0,-5-5 0,4 4 0,-4-3 0,5 4 0,-5 0 0,-1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0:22:31.044"/>
    </inkml:context>
    <inkml:brush xml:id="br0">
      <inkml:brushProperty name="width" value="0.05" units="cm"/>
      <inkml:brushProperty name="height" value="0.05" units="cm"/>
      <inkml:brushProperty name="color" value="#E71224"/>
    </inkml:brush>
  </inkml:definitions>
  <inkml:trace contextRef="#ctx0" brushRef="#br0">1 0 24575,'9'0'0,"1"0"0,0 0 0,-1 0 0,1 0 0,-1 0 0,1 0 0,0 0 0,-1 0 0,-3 5 0,6-4 0,-5 3 0,7-4 0,-5 0 0,1 0 0,-1 0 0,1 0 0,0 0 0,4 0 0,-4 0 0,0 4 0,-2-3 0,2 4 0,1-5 0,3 0 0,-5 0 0,5 0 0,-3 0 0,7 0 0,-12 4 0,11-3 0,-10 3 0,7-4 0,-5 0 0,1 0 0,0 0 0,-1 0 0,1 0 0,-1 0 0,1 0 0,-5-4 0,4 3 0,-8-4 0,3 5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0:22:31.584"/>
    </inkml:context>
    <inkml:brush xml:id="br0">
      <inkml:brushProperty name="width" value="0.05" units="cm"/>
      <inkml:brushProperty name="height" value="0.05" units="cm"/>
      <inkml:brushProperty name="color" value="#E71224"/>
    </inkml:brush>
  </inkml:definitions>
  <inkml:trace contextRef="#ctx0" brushRef="#br0">0 10 24575,'10'0'0,"-1"0"0,1 0 0,0 0 0,-1 0 0,1 0 0,-1 0 0,1 0 0,0 0 0,-1 0 0,1 0 0,0 0 0,-1 0 0,5 0 0,-3 0 0,11 0 0,-10 0 0,15 0 0,-16 0 0,16 0 0,-15 0 0,14 0 0,-14 0 0,6 0 0,-8 0 0,4 0 0,-3 0 0,2 0 0,-3 0 0,0 0 0,-1 0 0,1 0 0,0 0 0,-1 0 0,1-4 0,-1 3 0,14-3 0,-10 4 0,9 0 0,-17 0 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0:22:32.060"/>
    </inkml:context>
    <inkml:brush xml:id="br0">
      <inkml:brushProperty name="width" value="0.05" units="cm"/>
      <inkml:brushProperty name="height" value="0.05" units="cm"/>
      <inkml:brushProperty name="color" value="#E71224"/>
    </inkml:brush>
  </inkml:definitions>
  <inkml:trace contextRef="#ctx0" brushRef="#br0">0 11 24575,'10'0'0,"-1"0"0,1 0 0,0 0 0,-1 0 0,5 0 0,-3 0 0,7 0 0,-7 0 0,3 0 0,-5 0 0,-4-5 0,4 4 0,-4-3 0,5 4 0,0 0 0,-1 0 0,1 0 0,4 0 0,-4 0 0,21 0 0,-17 0 0,30 0 0,-30 0 0,30 0 0,-30 0 0,21 0 0,-23 0 0,6 0 0,-9 0 0,1 0 0,0 0 0,-5 0 0,-1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0:26:54.179"/>
    </inkml:context>
    <inkml:brush xml:id="br0">
      <inkml:brushProperty name="width" value="0.05" units="cm"/>
      <inkml:brushProperty name="height" value="0.05" units="cm"/>
      <inkml:brushProperty name="color" value="#E71224"/>
    </inkml:brush>
  </inkml:definitions>
  <inkml:trace contextRef="#ctx0" brushRef="#br0">1951 1643 24575,'-4'6'0,"-1"-2"0,-5-4 0,0 0 0,5 4 0,-21-3 0,-32 4 0,-25-5 0,-16-5 0,37 4 0,-4-7 0,50 6 0,-46-6 0,46 2 0,-33 1 0,36-4 0,-23 4 0,23-1 0,-18-2 0,23 2 0,-22-3 0,21-1 0,-23 0 0,21 0 0,-21-4 0,19 8 0,-23-12 0,28 12 0,-36-13 0,33 8 0,-51-11 0,45 14 0,-55-18 0,54 22 0,-49-18 0,50 20 0,-50-20 0,50 19 0,-55-23 0,55 23 0,-49-19 0,50 20 0,-38-20 0,40 19 0,-26-19 0,27 20 0,-27-20 0,26 19 0,-22-19 0,24 16 0,-15-17 0,15 15 0,-15-18 0,15 19 0,-24-20 0,26 15 0,-29-15 0,31 15 0,-24-15 0,20 19 0,-15-22 0,15 25 0,-6-21 0,12 20 0,-7-17 0,11 11 0,-11-11 0,12 12 0,-8-16 0,8 14 0,-3-23 0,4 23 0,0-27 0,0 26 0,4-26 0,-3 27 0,12-23 0,-11 23 0,20-27 0,-19 26 0,27-31 0,-22 35 0,27-33 0,-22 33 0,23-30 0,-24 27 0,24-23 0,-24 23 0,19-14 0,-23 16 0,22-11 0,-22 14 0,19-14 0,-16 16 0,7-8 0,-7 4 0,7 0 0,-8 5 0,13-8 0,-11 10 0,23-14 0,-21 11 0,35-9 0,-34 6 0,42-1 0,-41 5-6784,54-9 6784,-46 12-4040,52-16 4040,-53 15 0,48-10 0,-49 12 0,51-8 0,-51 8 0,53-8 0,-56 8 0,56-7 0,-58 7-2489,54-8 2489,-54 3-710,48 1 710,-44 1 0,16 4 0,-23 0 2505,4 0-2505,-6-5 0,29 4 0,-21-3 0,38 4 0,-36 0 0,34 0 0,-36 0 0,39 0 0,-33 0 0,43 0 0,-46 0 0,44-4 0,-50 2 0,44-2 0,-45 4 0,50 0 0,-48 0 0,48 0 0,-50 0 0,54 0 0,-52 0 0,53 0 0,-54 0 0,50 0 0,-49 0 0,54 5 0,-54-4 0,60 4 0,-59-5 0,52 0 0,-55 0 0,52 0 0,-50 0 0,54 0 0,-50 0 0,49 0 0,-48 0 0,43 0 0,-50 0 0,49 0 0,-48 0 0,48 4 0,-49-3 0,46 3 0,-41-4 0,40 0 0,-35 0 0,40 0 0,-39 0 0,36 0 0,-43 0 0,41 0 0,-39 0 0,46 0 0,-46 0 0,37 0 0,-39 0 0,40 0 0,-39 0 0,36 0 0,-42 0 0,38 0 0,-38 0 0,46 0 0,-44 0 0,55 0 0,-50 0 0,48 0 0,-49 0 0,56 0 0,-58 0 0,67 0 0,-68 0 0,68 0 0,-66 0 0,65 0 0,-66 0 0,62 5 0,-63-4-462,73 3 462,-70-4 0,65 0 0,-64 0-340,46 0 340,-42 0-1405,47 0 1405,-45 0-490,54 0 490,-58 0 0,48 0 0,-51 0 0,56 4 0,-52-3 0,61 3 0,-68-4 0,68 0 0,-67 0 0,62 0 0,-64 0 0,59 0 0,-57 0 0,62 0 0,-62 0 0,72 0 0,-70 0 0,72 0 3103,-69 0-3103,64 0 0,-63 0 0,61 0 0,-68 0 0,69 0 3781,-68 0-3781,64 0 0,-66 0-1359,60 0 1359,-58 0-1537,52 5 1537,-55-4-1057,42 3 1057,-43-4 0,54 0 0,-46 0 0,55 4 0,-56-3 0,54 4 0,-57-5 0,57 0 0,-53 0 0,49 0 0,-45 0 0,46 0 0,-46 0 0,47 0 0,-46 0 0,43 0 0,-50 0 0,43 0 0,-48 0 0,55 0 0,-53 0 0,48 0 0,-51 0 0,47 0 0,-45 0 0,54 0 0,-53 0 0,57 0 0,-57 0 0,58 0 0,-58 0 0,55 0 0,-56 0 0,50 0 0,-51 0 0,54 0 0,-51 0 0,61 0 0,-61 0 0,66 4 0,-65-2 0,70 2 0,-66-4 0,58 0 0,-60 0 0,44 0 0,-50 0 0,45 0 0,-45 0 0,55 0 0,-52 0 0,52 0 0,-55 0 0,42 0 0,-43 0 0,38 0 0,-38 0-581,37 0 581,-37 0 0,29 0 0,-31 0 3917,26 0-3917,-25 0 0,26 0 0,-28 0 0,28 0 0,-26 0 0,34 0 0,-33 0 0,37 0 0,-37 0 0,43-4 0,-42 3 0,41-4 0,-42 5 0,51-4 0,-48 3 0,53-3 0,-55 4 0,50-5 0,-44 4 0,60-3 0,-57 4 0,56-4 0,-64 3 0,55-4 0,-54 5 0,57 0 0,-57 0 0,58 0 0,-59 0 0,54 0 0,-54 0 0,49 0 0,-50 0 0,46 0 0,-46 0 0,42-4 0,-43 3 0,33-4 0,-35 1 0,31 3 0,-30-3 0,26-1 0,-28 4 0,24-3 0,-23 4 0,17 0 0,-18 0 0,19-4 0,-18 2 0,22-2 0,-22 4 0,22 0 0,-22 0 0,22-4 0,-22 3 0,27-4 0,-26 5 0,29-4 0,-29 3 0,34-3 0,-33 4 0,47 0 0,-45 0 0,49-5 0,-50 4 0,45-3 0,-45 4 0,49-5 0,-42 4 0,53-3 0,-52 4-1337,62 0 1337,-61 0-2847,67 0 2847,-67 0 0,60 0 0,-66 0-2083,57-4 2083,-54 3 0,51-4 0,-51 5-1539,48 0 1539,-52 0 768,43 0-768,-46 0 1712,30 0-1712,-32 0 2760,22 0-2760,-22 0 0,18 0 0,-19 0 0,19 0 0,-19 0 0,28 0 0,-26 5 0,30-4 0,-31 3 0,35-4 0,-33 0 0,38 0 0,-38 0 0,33 0 0,-34 0 0,29 0 0,-29 0 0,26 0 0,-27 0 0,30 0 0,-28 0 0,48 4 0,-40-3 0,42 4 0,-45-5 0,35 4 0,-34-3 0,45 7 0,-43-7 0,41 4 0,-49-5 0,42 4 0,-36 2 0,37-1 0,-38 0 0,32 3 0,-37-5 0,24 5 0,-27-8 3617,15 4-3617,-15 2 0,14 3 0,-14-3 3887,15 2-3887,-16-2 0,20 3 0,-18 1 0,23-1 0,-24 1 0,28 0 0,-31-1 0,38 5 0,-36-7 0,37 10 0,-34-15 0,26 15 0,-28-11 0,24 12 0,-24-11 2447,19 10-2447,-19-15 0,6 11 0,-12-8 563,6 5-563,-9-1 0,14 1 0,-15 0 0,15 4 0,-15-4 0,15 8 0,-15-7 0,15 7 0,-14-7 0,9 11 0,-6-14 0,3 17 0,1-17 0,0 14 0,-1-11 0,5 16 0,-8-14 0,12 22 0,-16-22 0,10 18 0,-10-20 0,6 20 0,-7-18 0,3 18 0,-4-19 0,5 14 0,-4-14 0,3 15 0,-4-15 0,0 10 0,0-11 0,0 7 0,0-7 0,0 7 0,0-8 0,-4 13 0,3-11 0,-12 14 0,10-14 0,-14 15 0,11-15 0,-13 14 0,13-14 0,-16 19 0,14-18 0,-15 13 0,17-15 0,-16 7 0,19-7 0,-23 11 0,23-10 0,-23 11 0,22-13 0,-22 8 0,19-11 0,-16 10 0,12-11 0,-16 17 0,14-16 0,-23 19 0,23-23 0,-27 23 0,26-19 0,-31 16 0,31-13 0,-26 4 0,27-4 0,-18-1 0,19-3 0,-15 2 0,15-7 0,-15 8 0,15-4 0,-11 1 0,12-2 0,-12 0 0,11-3 0,-19 8 0,18-8 0,-33 7 0,31-7 0,-30 8 0,32-8 0,-32 8 0,30-8 0,-29 7 0,31-7 0,-28 8 0,27-8 0,-21 7 0,23-7 0,-16 4 0,21-1 0,-28-3 0,25 3 0,-30 1 0,27-4 0,-31 3 0,29-4 0,-34 4 0,35-3 0,-40 8 0,38-8 0,-41 7 0,41-6 0,-32 6 0,33-7 0,-29 8 0,30-8 0,-26 3 0,27-4 0,-19 4 0,20-3 0,-15 4 0,15-5 0,-15 4 0,15-3 0,-19 3 0,18-4 0,-28 0 0,27 0 0,-34 0 0,32 0 0,-41 4 0,41-2 0,-42 6 0,43-7 0,-39 8 0,39-8 0,-44 3 0,43-4 0,-37 0 0,39 0 0,-26 0 0,27 0 0,-28 0 0,27 0 0,-35 0 0,34 0 0,-34 0 0,35 0 0,-35 0 0,29 0 0,-40 0 0,38 0 0,-42 0 0,42 0 0,-43 0 0,43 0 0,-45 0 0,49 0 0,-48 0 0,50 0 0,-20 0 0,21 0 0,-9 0 0,6 0 0,-27 0 0,30 0 0,-34 0 0,35 0 0,-26 0 0,27 0 0,-36 0 0,33 0 0,-46-4 0,46 3 0,-46-4 0,46 5 0,-51 0 0,44 0 0,-46 0 0,47 0 0,-46 0 0,50 0 0,-54 0 0,55 0 0,-49 0 0,49 0 0,-40 0 0,42 0 0,-38 0 0,37 0 0,-33 0 0,35 0 0,-30 0 0,30 0 0,-44 0 0,41 0 0,-54 0 0,53 0 0,-59 0 0,53 0 0,-60 0 0,55 0 0,-59 0 0,63 0 0,-73 0 0,77 5 0,-76-4 0,77 3 0,-62-4 0,65 0 0,-46 0 0,48 0 0,-42 0 0,40 0 0,-36 0 0,34 0 0,-31-4 0,30 2 0,-47-6 0,48 7-6784,-68-4 6784,62 5 0,-74 0-341,68 0 341,-31 0 0,-1 0 0,27 0 0,-27 0 0,2 0 0,34 0 0,-70 0 0,76 0 0,-65 0 0,67 0 0,-48 0 0,52 0 0,-34 0 0,35 0 0,-26-4 0,27 3 0,-23-3 0,27-1 0,-34 4 0,32-3 0,-46 4 0,40 0 0,-50 0 0,45 0 0,-57 0 0,55 0 0,-62 0 0,66 0-4424,-71 0 4424,71 0 0,-66 0 4424,67 0-4424,-63 0 0,64 0 0,-54 0 0,56 0 0,-50 0 0,48 0 0,-43 0 0,45 0 0,-32 0 0,33 0 0,-25 0 0,27 0 0,-27 0 0,26 0 0,-30 0 0,29 0 0,-33 0 0,32 0 0,-38 0 0,39 0 0,-35 0 0,35 0 0,-34 0 0,34 0 0,-44 0 0,43 0 0,-56 0 0,53 0 0,-54 0 0,57 0-993,-22 0 993,29 0-198,-24 0 198,18 0 0,-55 0 0,40 0 0,-56 0 0,51 0 0,-53 0 6025,63 0-6025,-57 0 0,65 0 0,-60 0 0,59 0 0,-49 0 0,52 0 0,-34 0 0,35 0 0,-31 0 0,31 0 0,-30-5 0,30 4 0,-35-3 0,34 4 0,-52 0 0,48 0-6025,-68 0 6025,62 0 0,-26 0 0,-2 0 1031,20 0-1031,-29 0 0,0 0 0,27 0 0,-37 0 0,-1 0 0,29 0 0,-24 0 0,0 0 0,30 0 0,-15 0 0,2 0 215,21 0-215,-59-4 0,65 3 0,-58-4 0,63 5 0,-63 0 0,64 0 0,-56 0 6642,52 0-6642,-45-4 0,46 2 0,-48-2 0,52 4 0,-61 0 0,60 0 0,-79 0 0,74 0 0,-28 0 0,0 0 428,31 0-428,-67 0 0,63 0 0,-54 0 0,51 0 0,-41 0 0,47 0 0,-41 0 0,46 0 0,-37 0 0,39 0 0,-27 0 0,28 0 0,-18 0 0,19 0 0,-24 0 0,22 0 0,-22 0 0,24 0 0,-24 0 0,22 0 0,-30 0 0,30 0 0,-35 0 0,34 0 0,-34 0 0,35 0 0,-31 0 0,31 0 0,-30 0 0,30 0 0,-27 0 0,28 0 0,-27 0 0,26 0 0,-17 0 0,20 0 0,-12 0 0,11 0 0,-15 0 0,15 0 0,-24 0 0,22 0 0,-30 0 0,30 0 0,-31 0 0,31 0 0,-39 0 0,36 0 0,-40 4 0,37-3 0,-36 3 0,36-4 0,-43 0 0,46 0 0,-45 0 0,47 0 0,-38 0 0,38 0 0,-39 0 0,39 0 0,-34 0 0,35 0 0,-22 0 0,25 0 0,-21 0 0,19 0 0,-14 0 0,16 0 0,-3 0 0,4 0 0,-4 0 0,8 0 0,-3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2:35:18.772"/>
    </inkml:context>
    <inkml:brush xml:id="br0">
      <inkml:brushProperty name="width" value="0.05" units="cm"/>
      <inkml:brushProperty name="height" value="0.05" units="cm"/>
      <inkml:brushProperty name="color" value="#E71224"/>
    </inkml:brush>
  </inkml:definitions>
  <inkml:trace contextRef="#ctx0" brushRef="#br0">821 59 24575,'-4'-5'0,"-7"-2"0,5 3 0,-12 0 0,13 0 0,-3 1 0,-5-1 0,-14-7 0,7 6 0,-23-6 0,32 10 0,-28 1 0,27 1 0,-31 17 0,31-15 0,-27 25 0,28-21 0,-32 28 0,30-26 0,-36 26 0,35-32 0,-28 22 0,31-23 0,-25 19 0,25-18-6784,-25 21 6784,25-21-764,-39 29 764,36-24 0,-39 17 0,44-17-206,-26 4 206,32-4 0,-18-1 0,16-2 6304,-10 5-6304,6-8 280,-2 8 1,7-9 0,0 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2:35:19.788"/>
    </inkml:context>
    <inkml:brush xml:id="br0">
      <inkml:brushProperty name="width" value="0.05" units="cm"/>
      <inkml:brushProperty name="height" value="0.05" units="cm"/>
      <inkml:brushProperty name="color" value="#E71224"/>
    </inkml:brush>
  </inkml:definitions>
  <inkml:trace contextRef="#ctx0" brushRef="#br0">1 62 24575,'7'0'0,"-3"-4"0,3 4 0,-2-4 0,2 4 0,-2-3 0,1 2 0,-1-3 0,2 4 0,8-6 0,-6 4 0,19-8 0,-16 5 0,23-2 0,-24 2 0,24 2 0,-24 3 0,17 0 0,-19 0 0,6-3 0,-7 2 0,-1-3 0,1 4 0,0 0 0,13 0 0,-10 0 0,14 0 0,-17 0 0,4 0 0,-5 0 0,1 0 0,0 0 0,-4 4 0,3-3 0,-3 2 0,4-3 0,-1 4 0,1-4 0,0 7 0,-1-6 0,1 3 0,-4-1 0,0 5 0,-4 1 0,0 19 0,0-15 0,-4 26 0,4-28 0,-7 28 0,6-27 0,-6 27 0,6-28 0,-3 18 0,4-19 0,0 4 0,0-9 0,0-2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2:35:20.478"/>
    </inkml:context>
    <inkml:brush xml:id="br0">
      <inkml:brushProperty name="width" value="0.05" units="cm"/>
      <inkml:brushProperty name="height" value="0.05" units="cm"/>
      <inkml:brushProperty name="color" value="#E71224"/>
    </inkml:brush>
  </inkml:definitions>
  <inkml:trace contextRef="#ctx0" brushRef="#br0">753 1 24575,'-8'0'0,"-3"7"0,2-5 0,2 8 0,0-9 0,-12 13 0,8-12-9831,-38 33 8341,34-25-665,-59 43 2155,57-43-440,-27 20 1,-1-1 439,27-21-1015,-35 24 1,0-1 1014,31-23 608,-25 19 1,2-1-609,30-21 1806,-34 30-1806,38-28 3526,-25 25-3526,28-21 0,-20 18 0,22-23 5273,-15 15-5273,15-15 608,-8 8 0,13-9 1,-3-2-1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1T23:57:26.049"/>
    </inkml:context>
    <inkml:brush xml:id="br0">
      <inkml:brushProperty name="width" value="0.05" units="cm"/>
      <inkml:brushProperty name="height" value="0.05" units="cm"/>
      <inkml:brushProperty name="color" value="#E71224"/>
    </inkml:brush>
  </inkml:definitions>
  <inkml:trace contextRef="#ctx0" brushRef="#br0">0 0 24575,'0'9'0,"0"0"0,0 0 0,0 1 0,4-1 0,1 16 0,0-12 0,-1 12 0,-4-16 0,4 4 0,-3-3 0,11 23 0,-10-19 0,11 19 0,-8-22 0,4 10 0,-4-10 0,3 2 0,-3-1 0,0-6 0,-1 7 0,4-4 0,-6 0 0,6 0 0,-4-4 0,-3 3 0,7-7 0,-3 3 0,0-8 0,3-1 0,-7-4 0,11-5 0,-10 4 0,22-15 0,-16 12 0,29-20 0,-24 21 0,29-18 0,-29 19 0,24-15 0,-25 19 0,17-18 0,-18 22 0,6-17 0,-12 14 0,-1-3 0,-4 5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2:35:21.452"/>
    </inkml:context>
    <inkml:brush xml:id="br0">
      <inkml:brushProperty name="width" value="0.05" units="cm"/>
      <inkml:brushProperty name="height" value="0.05" units="cm"/>
      <inkml:brushProperty name="color" value="#E71224"/>
    </inkml:brush>
  </inkml:definitions>
  <inkml:trace contextRef="#ctx0" brushRef="#br0">0 154 24575,'4'-4'0,"-3"-3"0,5 6 0,-5-5 0,6 5 0,-3-6 0,4 6 0,-4-6 0,7 3 0,-6 0 0,13-3 0,-9 6 0,16-6 0,-15 6 0,25-2 0,-23-1 0,40-3 0,-37 2 0,37-9 0,-40 9 0,30-10 0,-30 10 0,26-5 0,-27 9 0,28-6 0,-27 6 0,19-6 0,-21 7 0,1-7 0,-4 6 0,-3-2 0,0 6 0,0 1 0,-4 4 0,0 0 0,-4 0 0,3 0 0,-2-1 0,-8 12 0,9-9 0,-26 26 0,24-24 0,-31 30 0,27-30 0,-21 21 0,23-24 0,-8 6 0,14-7 0,-7 0 0,6-1 0,-3 1 0,1 0 0,2 0 0,-6 3 0,6-6 0,-2 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2:43:58.243"/>
    </inkml:context>
    <inkml:brush xml:id="br0">
      <inkml:brushProperty name="width" value="0.05" units="cm"/>
      <inkml:brushProperty name="height" value="0.05" units="cm"/>
      <inkml:brushProperty name="color" value="#E71224"/>
    </inkml:brush>
  </inkml:definitions>
  <inkml:trace contextRef="#ctx0" brushRef="#br0">32 0 24575,'-8'3'0,"0"2"0,4 3 0,-3-4 0,6 3 0,-3-3 0,4 4 0,0 0 0,0 0 0,0 3 0,0-2 0,4 9 0,0-12 0,0 8 0,0-10 0,-1 1 0,-2 2 0,3-3 0,-1 0 0,-2 3 0,6-3 0,-7 4 0,7 4 0,-2-7 0,2 12 0,-2-11 0,5 16 0,-5-16 0,9 11 0,-8-11 0,7 8 0,-8-8 0,10 7 0,-7-11 0,7 12 0,-6-12 0,12 12 0,-11-13 0,18 10 0,-21-7 0,31 7 0,-29-2 0,40 6 0,-36-10 0,35 16 0,-35-18 0,36 22 0,-36-23 0,25 16 0,-28-17 0,8 6 0,-10-7 0,0 0 0,-1 0 0,1 0 0,0 0 0,-1 0 0,1 0 0,0 0 0,0 0 0,-8-3 0,-1 2 0,-6-2 0,-1-1 0,-3-3 0,-5-5 0,3 3 0,-12-8 0,18 11 0,-18-9 0,19 11 0,-8-3 0,9 3 0,-5-4 0,5 4 0,-3-3 0,1 6 0,9-2 0,-1 3 0,7 0 0,3 0 0,-2 0 0,5 4 0,-5-4 0,5 7 0,-9-2 0,12 6 0,-11-6 0,16 13 0,-16-12 0,11 12 0,-12-13 0,9 9 0,-5-9 0,2 3 0,-7-1 0,3-3 0,-3 1 0,1 2 0,2-3 0,-10 0 0,2 0 0,-7-4 0,-27 7 0,20-6 0,-38 10 0,44-7 0,-15 0 0,6 0 0,6-1 0,-16-2 0,18 3 0,-1-1 0,7-2 0,4 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2:44:22.650"/>
    </inkml:context>
    <inkml:brush xml:id="br0">
      <inkml:brushProperty name="width" value="0.05" units="cm"/>
      <inkml:brushProperty name="height" value="0.05" units="cm"/>
      <inkml:brushProperty name="color" value="#E71224"/>
    </inkml:brush>
  </inkml:definitions>
  <inkml:trace contextRef="#ctx0" brushRef="#br0">32 0 24575,'-8'3'0,"0"2"0,4 3 0,-3-4 0,6 3 0,-3-3 0,4 4 0,0 0 0,0 0 0,0 3 0,0-2 0,4 9 0,0-12 0,0 8 0,0-10 0,-1 1 0,-2 2 0,3-3 0,-1 0 0,-2 3 0,6-3 0,-7 4 0,7 4 0,-2-7 0,2 12 0,-2-11 0,5 16 0,-5-16 0,9 11 0,-8-11 0,7 8 0,-8-8 0,10 7 0,-7-11 0,7 12 0,-6-12 0,12 12 0,-11-13 0,18 10 0,-21-7 0,31 7 0,-29-2 0,40 6 0,-36-10 0,35 16 0,-35-18 0,36 22 0,-36-23 0,25 16 0,-28-17 0,8 6 0,-10-7 0,0 0 0,-1 0 0,1 0 0,0 0 0,-1 0 0,1 0 0,0 0 0,0 0 0,-8-3 0,-1 2 0,-6-2 0,-1-1 0,-3-3 0,-5-5 0,3 3 0,-12-8 0,18 11 0,-18-9 0,19 11 0,-8-3 0,9 3 0,-5-4 0,5 4 0,-3-3 0,1 6 0,9-2 0,-1 3 0,7 0 0,3 0 0,-2 0 0,5 4 0,-5-4 0,5 7 0,-9-2 0,12 6 0,-11-6 0,16 13 0,-16-12 0,11 12 0,-12-13 0,9 9 0,-5-9 0,2 3 0,-7-1 0,3-3 0,-3 1 0,1 2 0,2-3 0,-10 0 0,2 0 0,-7-4 0,-27 7 0,20-6 0,-38 10 0,44-7 0,-15 0 0,6 0 0,6-1 0,-16-2 0,18 3 0,-1-1 0,7-2 0,4 3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1:47:38.336"/>
    </inkml:context>
    <inkml:brush xml:id="br0">
      <inkml:brushProperty name="width" value="0.05" units="cm"/>
      <inkml:brushProperty name="height" value="0.05" units="cm"/>
      <inkml:brushProperty name="color" value="#F6630D"/>
    </inkml:brush>
  </inkml:definitions>
  <inkml:trace contextRef="#ctx0" brushRef="#br0">0 1 24575,'6'78'0,"-1"1"0,0 0 0,0 0 0,0-1 0,-2-22-9084,-3-26 9084,0 10 0,0-31 2459,0 1-2459,0 4 1422,0 39-1422,5 7 0,-4 1 0,8 5-4159,-8-51 4159,3 16 3786,1-9-3786,0 4 0,0-1 0,0-2 0,-1-5 0,1 2 0,0 1 0,0-3 0,-1-4 5576,1 5-5576,1-3 0,2 2 0,-7-8 0,8-1 0,-8 1 0,7-5 0,-6 4 0,6-4 0,-3 0 0,1 4 0,-2-4 0,0 1 0,-3 2 0,4-2 0,-1-1 0,-3-1 0,3-4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1:47:40.139"/>
    </inkml:context>
    <inkml:brush xml:id="br0">
      <inkml:brushProperty name="width" value="0.05" units="cm"/>
      <inkml:brushProperty name="height" value="0.05" units="cm"/>
      <inkml:brushProperty name="color" value="#F6630D"/>
    </inkml:brush>
  </inkml:definitions>
  <inkml:trace contextRef="#ctx0" brushRef="#br0">1 51 24575,'5'4'0,"4"-3"0,0 8 0,-2-4 0,6 0 0,-8 4 0,5-8 0,-1 7 0,1-7 0,-1 4 0,-3-1 0,7-3 0,-7 3 0,8-4 0,-5 0 0,-3 5 0,2-4 0,-2 3 0,3-4 0,1 0 0,-1 0 0,1 4 0,0-3 0,4 4 0,-4-5 0,4 0 0,-4 0 0,-1 0 0,1 0 0,0 0 0,-1 0 0,1 0 0,-1 0 0,1 0 0,0 0 0,-1 0 0,1 0 0,-1 0 0,1 0 0,-5-5 0,4 4 0,-4-3 0,5 4 0,0 0 0,-5-5 0,3 4 0,-2-3 0,-1 0 0,4 3 0,-4-4 0,5 5 0,-5-4 0,3 3 0,-2-3 0,3 4 0,-3-5 0,2 4 0,-2-3 0,3-1 0,1 4 0,-1-3 0,-3 0 0,2 3 0,-2-4 0,3 5 0,-3-4 0,2 3 0,-2-4 0,-1 1 0,3 3 0,-2-3 0,3 4 0,1-5 0,0 4 0,-5-7 0,3 6 0,-2-2 0,3 0 0,-3-2 0,2 1 0,-2 1 0,-5 4 0,-2 0 0,-5 0 0,2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1:47:40.919"/>
    </inkml:context>
    <inkml:brush xml:id="br0">
      <inkml:brushProperty name="width" value="0.05" units="cm"/>
      <inkml:brushProperty name="height" value="0.05" units="cm"/>
      <inkml:brushProperty name="color" value="#F6630D"/>
    </inkml:brush>
  </inkml:definitions>
  <inkml:trace contextRef="#ctx0" brushRef="#br0">1 1 24575,'4'5'0,"1"4"0,0-4 0,4 0 0,-4 4 0,5-4 0,-5 5 0,4-5 0,-8 4 0,7-8 0,-6 7 0,6-7 0,-3 4 0,1-1 0,2-3 0,-7 7 0,8-6 0,-4 2 0,1 0 0,2-3 0,-7 8 0,8-8 0,-8 7 0,7-7 0,-2 4 0,-1-1 0,-1 1 0,-4 5 0,0 0 0,0-1 0,-4 1 0,3-1 0,-8-3 0,8 2 0,-3-2 0,-1 3 0,0 1 0,0-1 0,-4 1 0,8 0 0,-8 4 0,4-8 0,-1 7 0,2-8 0,0 0 0,3 4 0,-4-4 0,1 1 0,-2-2 0,-3-4 0,-1-4 0,4 2 0,2-2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1:47:42.461"/>
    </inkml:context>
    <inkml:brush xml:id="br0">
      <inkml:brushProperty name="width" value="0.05" units="cm"/>
      <inkml:brushProperty name="height" value="0.05" units="cm"/>
      <inkml:brushProperty name="color" value="#F6630D"/>
    </inkml:brush>
  </inkml:definitions>
  <inkml:trace contextRef="#ctx0" brushRef="#br0">79 0 24575,'10'0'0,"-1"0"0,-3 4 0,-2 2 0,-4 3 0,0 5 0,0-3 0,0 3 0,-4-9 0,2 4 0,-6 0 0,7 6 0,-8 0 0,8-1 0,-8-4 0,4 8 0,-1-7 0,-2 12 0,2-12 0,-3 7 0,3-8 0,-3 4 0,8-4 0,-7 0 0,2-5 0,1 3 0,0-11 0,5 2 0,0-9 0,0 0 0,0 1 0,5-1 0,-4 0 0,3 0 0,0 5 0,-3-4 0,4 4 0,-1-1 0,-3-2 0,3 2 0,-4-3 0,5 3 0,-4-3 0,3 4 0,0 0 0,-3-4 0,4 3 0,-1-3 0,-3-1 0,7 0 0,-7 0 0,4 1 0,-1 3 0,-3-2 0,8 6 0,-8-6 0,3 2 0,0 1 0,2 1 0,3 4 0,-3 4 0,2 1 0,-7 5 0,8-5 0,-8 4 0,7-4 0,-7 5 0,8-1 0,-8 1 0,8-1 0,-8 1 0,7 0 0,-7-1 0,8 1 0,-8 0 0,7-5 0,-7 3 0,8-2 0,-8 3 0,8-3 0,-4 2 0,5-2 0,-1-1 0,-3 3 0,2-6 0,-7 6 0,8-7 0,-8 8 0,7-8 0,-7 7 0,8-7 0,-4 4 0,1-1 0,2-3 0,-7 8 0,8-8 0,-4 3 0,0 0 0,4-3 0,-8 4 0,3-5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1:47:45.088"/>
    </inkml:context>
    <inkml:brush xml:id="br0">
      <inkml:brushProperty name="width" value="0.05" units="cm"/>
      <inkml:brushProperty name="height" value="0.05" units="cm"/>
      <inkml:brushProperty name="color" value="#F6630D"/>
    </inkml:brush>
  </inkml:definitions>
  <inkml:trace contextRef="#ctx0" brushRef="#br0">0 289 24575,'10'0'0,"0"-5"0,-1 4 0,5-7 0,-3 6 0,3-6 0,4 2 0,-6 1-6784,10-4 6784,-11 8-1081,11-7 1081,-10 6 0,19-6 0,-18 7 0,18-8 0,-20 4 0,20-1 0,-18-3-4179,22 8 4179,-26-7-1131,29 7 1131,-28-4 3618,21 5-3618,-20 0 936,11-4-936,-10 3 5874,15-4-5874,-16 5 2747,12 0-2747,-13 0 0,4 0 0,-4 0 0,8 0 0,-6 0 0,6 0 0,-8 0 0,-1 0 0,1 0 0,4 0 0,-4 0 0,9 0 0,-9 0 0,8 0 0,-7 5 0,3-4 0,-4 3 0,-1-4 0,1 0 0,-1 0 0,1 4 0,0-3 0,-1 8 0,1-8 0,-1 3 0,-3 1 0,2-4 0,-2 3 0,3-4 0,-3 4 0,2-3 0,-3 4 0,1-10 0,-6 4 0,-1-8 0,-4 4 0,1 0 0,3-4 0,-8-1 0,4-1 0,-1-3 0,-2 4 0,2-4 0,1 3 0,-4-3 0,8 5 0,-8-1 0,8 0 0,-7 0 0,7 1 0,-8 3 0,8-3 0,-8 8 0,8-7 0,-3 2 0,-1 1 0,4-4 0,-7 8 0,6-8 0,-2 13 0,8-8 0,-3 13 0,4-4 0,-1 9 0,6 1 0,-4 0 0,7 3 0,-8-7 0,1 3 0,2 0 0,-7-4 0,8 4 0,-8-4 0,7-5 0,-7 4 0,4-4 0,-1 0 0,-3 4 0,7-8 0,-6 7 0,6-7 0,-7 8 0,8-4 0,-4 1 0,0 2 0,4-7 0,-8 8 0,8-8 0,-8 7 0,7-6 0,-7 6 0,-1-7 0,-5 3 0,-5-4 0,0 0 0,0 5 0,1-4 0,-1 3 0,0-4 0,0 0 0,1 0 0,-1 0 0,4 4 0,-2-3 0,2 4 0,-3-5 0,-1 0 0,0 4 0,0-3 0,0 3 0,1-4 0,-1 0 0,5 5 0,0-4 0,5 3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1:47:46.946"/>
    </inkml:context>
    <inkml:brush xml:id="br0">
      <inkml:brushProperty name="width" value="0.05" units="cm"/>
      <inkml:brushProperty name="height" value="0.05" units="cm"/>
      <inkml:brushProperty name="color" value="#F6630D"/>
    </inkml:brush>
  </inkml:definitions>
  <inkml:trace contextRef="#ctx0" brushRef="#br0">1 0 24575,'9'0'0,"1"0"0,8 0 0,-6 0 0,6 0 0,-4 0 0,-3 0 0,7 4 0,-3 2 0,0-1 0,-6 4 0,0-8 0,-8 7 0,7-7 0,-2 8 0,3-4 0,1 5 0,-5-1 0,8 1 0,-11 0 0,15-1 0,-14 1 0,9 0 0,-6-1 0,3 1 0,-3-1 0,6 1 0,-9 0 0,9-1 0,-11 1 0,8-1 0,-4 1 0,1 0 0,2-5 0,-7 4 0,4-4 0,-1 0 0,-3 4 0,3-4 0,0 5 0,-2-1 0,6-3 0,-7 2 0,-1-7 0,-5 4 0,-5-5 0,0 0 0,0 0 0,1 0 0,-1 0 0,0 0 0,0 0 0,1 0 0,-1 0 0,4-5 0,6 4 0,6-3 0,3 4 0,1 0 0,-5-5 0,4 4 0,-4-3 0,5 4 0,-1 0 0,1 0 0,-5-4 0,-1-2 0,-4-4 0,0 1 0,0-1 0,0-4 0,0 3 0,0-3 0,0 4 0,0-4 0,0 3 0,0-3 0,-4 4 0,3 1 0,-3-1 0,4 0 0,0 0 0,-5 5 0,4-4 0,-7 8 0,7-8 0,-4 8 0,5-3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1:47:49.021"/>
    </inkml:context>
    <inkml:brush xml:id="br0">
      <inkml:brushProperty name="width" value="0.05" units="cm"/>
      <inkml:brushProperty name="height" value="0.05" units="cm"/>
      <inkml:brushProperty name="color" value="#F6630D"/>
    </inkml:brush>
  </inkml:definitions>
  <inkml:trace contextRef="#ctx0" brushRef="#br0">0 1 24575,'10'5'0,"4"8"0,-3-7 0,2 8 0,-3-8 0,0 2 0,-5-2 0,8 3 0,-7 1-6784,12 4 6784,-11-4 0,14 9 0,-18-9 0,19 8 0,-16-7 0,12 7 0,-11-7 0,10 7 0,-15-7 0,15 7 0,-15-7 0,15 11 0,-10-15 6784,6 15-6784,-7-16 0,7 12 0,-11-7 0,11 7 0,-8-11 0,0 10 0,4-15 0,-4 19 0,1-13 0,6 14 0,-10-11 0,11 3 0,-12-5 0,8 5 0,-8-3 0,12 7 0,-11-7 0,11 3 0,-12-5 0,7-3 0,-7 2 0,4-3 0,-1 5 0,-3 0 0,8-5 0,-8 4 0,3-4 0,-4 4 0,4-3 0,-3 2 0,8-7 0,-8 8 0,3-4 0,-4 5 0,4-5 0,-3 8 0,8-11 0,-8 15 0,3-10 0,1 7 0,-4-5 0,7-3 0,-7 2 0,4-3 0,-5 5 0,0 0 0,4-5 0,-3 4 0,3-4 0,0 0 0,-2 4 0,-3-8 0,0-1 0,-7-1 0,2-4 0,1 1 0,-4 3 0,8-8 0,-8 8 0,8-8 0,-7 8 0,7-7 0,-8 2 0,3 1 0,-3-4 0,3 4 0,-2-1 0,6-2 0,-6 7 0,7-8 0,-8 3 0,4-3 0,-5 3 0,4-2 0,-2 6 0,2-6 0,-3 7 0,3-8 0,6 12 0,5-6 0,1 11 0,2-6 0,-2 6 0,3-3 0,1 1 0,-5 2 0,-1-2 0,1-1 0,0-1 0,0 1 0,0 0 0,-1 0 0,1-1 0,1 1 0,2-4 0,-7 7 0,8-7 0,-4 4 0,0-1 0,4-3 0,-4 3 0,5-4 0,0 0 0,-5-4 0,3-1 0,-2-1 0,3-3 0,1 8 0,-5-7 0,8 2 0,-6-8 0,6 3 0,-3-3 0,-5 4 0,4 1 0,-8-1 0,8 0 0,-8 0 0,7 1 0,-7-1 0,8-4 0,-8 3 0,7 1 0,-7 1 0,4 4 0,-5-5 0,4 0 0,-3 1 0,3-1 0,-4 0 0,5 5 0,-4 0 0,3 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1T23:57:28.346"/>
    </inkml:context>
    <inkml:brush xml:id="br0">
      <inkml:brushProperty name="width" value="0.05" units="cm"/>
      <inkml:brushProperty name="height" value="0.05" units="cm"/>
      <inkml:brushProperty name="color" value="#E71224"/>
    </inkml:brush>
  </inkml:definitions>
  <inkml:trace contextRef="#ctx0" brushRef="#br0">102 0 24575,'9'0'0,"0"0"0,8 0 0,-2 0 0,3 0 0,69 25-5311,-59-19 5311,59 22 1182,-72-22-1182,46 21 0,-35-14 0,24 11 0,-1 0 0,-25-9 0,22 13 0,0 0 0,-23-12 0,23 15 0,-2 1 0,-24-15 0,22 17 0,2 0 0,-22-17 0,20 22 0,-1 4 0,-17-18 0,17 21 0,-3 0 0,-21-22 0,17 19 0,1 0 0,-18-20 0,22 31 0,0 3 3264,-19-23-3264,22 30 0,1-2 0,-25-34 0,22 30 0,1 0 0,-23-30 0,20 27 0,-1 1 0,-19-25 0,17 25 0,-1-1 0,-17-29 0,14 27 0,0 0 0,-16-29 0,9 21 0,0-2 0,-10-20 0,28 48 0,-33-54 0,31 53 0,-30-47 0,28 49 0,-29-51 0,19 46 0,-25-51 0,17 55 0,-18-54 0,11 50 0,-12-52 0,7 53 0,-7-51-6498,7 74 6498,-7-66 0,1 31 0,0-1-41,-2-27 41,2 25 0,1 0 577,-2-29-577,3 31 0,1 1 0,-4-28 0,1 27 0,0-1 0,-2-34 0,0 76 6763,0-71-6763,-4 67 0,3-69 0,-15 58 64,8-59-64,-22 51 0,22-52 0,-29 55 0,27-58 0,-33 63 0,34-59 0,-41 51 0,38-47 0,-51 46 0,46-50 0,-50 41 0,50-49 0,-47 32 0,49-33 0,-53 29 0,50-33-6784,-58 32 6784,53-31 0,-60 33-119,59-29 119,-24 10 0,0-1 0,21-12 0,-21 14 0,-1 0 0,20-14 0,-59 36 0,64-34 0,-24 11 0,0-1 0,22-8 0,-62 28 0,67-34 0,-53 25 0,57-30 0,-56 29 0,52-24 0,-44 21 0,44-23 0,-33 22 0,39-25 0,-39 24 0,39-21 0,-39 18 0,39-18 0,-27 17 0,30-21 0,-26 26 0,25-25 0,-25 24 0,26-21 0,-18 14 0,23-11 6725,-17 7-6725,17-7 0,-7 3 0,6-8 178,3 3-178,-4-3 0,8 0 0,2-1 0,4-8 0,3-9 0,-7 6 0,3-5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1:48:05.433"/>
    </inkml:context>
    <inkml:brush xml:id="br0">
      <inkml:brushProperty name="width" value="0.05" units="cm"/>
      <inkml:brushProperty name="height" value="0.05" units="cm"/>
      <inkml:brushProperty name="color" value="#E71224"/>
    </inkml:brush>
  </inkml:definitions>
  <inkml:trace contextRef="#ctx0" brushRef="#br0">69 0 24575,'-6'10'0,"-2"-1"0,7 1 0,-4 0 0,1-5 0,3 4 0,-4-4 0,5 5 0,0-1 0,-4 1 0,3-1 0,-3 1 0,-1-5 0,4 4 0,-3-4 0,4 5 0,0-1 0,-4 1 0,3 0 0,-4 4 0,5-4 0,-4 8 0,3-7 0,-4 3 0,5-4 0,0 3 0,0-2 0,0 7 0,0-7 0,0 7 0,0-7 0,0 3 0,0-5 0,0 5 0,0-3 0,0 7 0,0-7 0,0 7 0,0-7 0,0 2 0,0-3 0,0 0 0,0-1 0,0 1 0,5-5 0,-4 8 0,3-7 0,-4 8 0,0-4 0,4 0 0,-3-1 0,4 5 0,-5-3 0,0 3 0,4-9 0,-3 8 0,3-7 0,-4 8 0,0-4 0,0-1 0,0 1 0,5-5 0,-4 4 0,3-4 0,-4 5 0,0-1 0,4-3 0,-3 2 0,3-2 0,-4 3 0,5 1 0,-4-1 0,3-3 0,-4-2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1:48:06.658"/>
    </inkml:context>
    <inkml:brush xml:id="br0">
      <inkml:brushProperty name="width" value="0.05" units="cm"/>
      <inkml:brushProperty name="height" value="0.05" units="cm"/>
      <inkml:brushProperty name="color" value="#E71224"/>
    </inkml:brush>
  </inkml:definitions>
  <inkml:trace contextRef="#ctx0" brushRef="#br0">172 0 24575,'-9'5'0,"-1"-4"0,4 7 0,-2-7 0,7 8 0,-8-8 0,4 7 0,-5-7 0,4 8 0,-2-8 0,7 8 0,-8-8 0,8 7 0,-8-7 0,4 8 0,-5-8 0,5 7 0,-4-2 0,-1 3 0,-1 1 0,-3 0 0,9-1 0,-4-3 0,8 2 0,1-11 0,5 6 0,5-7 0,4-5 0,-4 7 0,0-11 0,-1 12 0,-4-8 0,5 8 0,-1-3 0,-4-1 0,4 4 0,-8-8 0,8 8 0,-4-3 0,0 0 0,4 3 0,-4-4 0,1 1 0,2 3 0,-3-3 0,5 4 0,0 0 0,-1 0 0,1 0 0,-1 0 0,1 0 0,0 0 0,-1 0 0,1 0 0,0 0 0,-5 4 0,3-3 0,-7 7 0,8-7 0,-8 8 0,3-4 0,1 1 0,-4 2 0,7-2 0,-7 3 0,8 5 0,-8-3 0,7 7 0,-6-7 0,6 7 0,-7-8 0,8 4 0,-8-4 0,3 0 0,-4-1 0,0-4 0,0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1:48:08.129"/>
    </inkml:context>
    <inkml:brush xml:id="br0">
      <inkml:brushProperty name="width" value="0.05" units="cm"/>
      <inkml:brushProperty name="height" value="0.05" units="cm"/>
      <inkml:brushProperty name="color" value="#E71224"/>
    </inkml:brush>
  </inkml:definitions>
  <inkml:trace contextRef="#ctx0" brushRef="#br0">1 0 24575,'18'4'0,"-11"2"0,10-1 0,-16 4 0,8-8 0,-4 7 0,1-2 0,6 3 0,-9 1 0,14-1 0,-15 1 0,15 4 0,-11-3 0,8 2 0,-4-3 0,-5 0 0,4-5 0,-8 4 0,16 4 0,-14-1-6784,23 11 6784,-23-13-2548,27 13 2548,-26-12 0,30 16 0,-30-15-759,31 15 759,-27-16-265,27 16 265,-22-19 0,22 21 0,-22-24 0,23 25 0,-24-23 1694,28 20-1694,-26-20 0,21 15 0,-23-16 863,19 12-863,-18-7 332,22 7-332,-22-7 0,26 7 0,-25-7 0,21 2 0,-23-3 0,19 4 0,-18-8 0,26 11 0,-25-10-3854,30 11 3854,-30-12-2171,39 16 2171,-37-14-2315,42 15 2315,-38-12 0,43 11 0,-41-14 1360,50 18-1360,-49-18-745,59 20 745,-57-20 0,51 19 0,-60-24 0,42 18 0,-43-19 423,33 15-423,-34-14 2806,17 9-2806,-21-10 4218,8 6-4218,-7-7 1577,-1 8 0,-6-8 0,-4 3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1:48:10.282"/>
    </inkml:context>
    <inkml:brush xml:id="br0">
      <inkml:brushProperty name="width" value="0.05" units="cm"/>
      <inkml:brushProperty name="height" value="0.05" units="cm"/>
      <inkml:brushProperty name="color" value="#E71224"/>
    </inkml:brush>
  </inkml:definitions>
  <inkml:trace contextRef="#ctx0" brushRef="#br0">1 33 24575,'5'4'0,"4"-2"0,-8 6 0,7-7 0,-7 8 0,8-8 0,-8 7 0,7-2 0,-7 3 0,8-3 0,-8 2 0,8-3 0,-8 5 0,7 0 0,-7-1 0,4 1 0,-1-5 0,-3 4 0,3-4 0,0 0 0,-2 4 0,2-4 0,0 5 0,-3 0 0,8-1 0,-13-3 0,8-7 0,-13-4 0,8-5 0,-8 0 0,8 1 0,-3-1 0,4 0 0,-5 0 0,4 1 0,-3-1 0,4 0 0,0 0 0,0 1 0,0-1 0,0 0 0,0 0 0,0 1 0,0-1 0,0 0 0,4 5 0,-3-4 0,4 3 0,-1 1 0,-3-4 0,7 8 0,-2-3 0,12 4 0,-6 0 0,6 0 0,0 0 0,-6 0 0,14 0 0,-14 0 0,15 0 0,-15 0 0,10 0 0,-11 0 0,11 0 0,-10 0 0,6 0 0,-8 0 0,-5 0 0,-1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1:48:11.480"/>
    </inkml:context>
    <inkml:brush xml:id="br0">
      <inkml:brushProperty name="width" value="0.05" units="cm"/>
      <inkml:brushProperty name="height" value="0.05" units="cm"/>
      <inkml:brushProperty name="color" value="#E71224"/>
    </inkml:brush>
  </inkml:definitions>
  <inkml:trace contextRef="#ctx0" brushRef="#br0">1 1 24575,'9'9'0,"-3"1"0,2-5 0,2 13 0,-4-11 0,7 7 0,-3 3 0,-4-10 0,11 12 0,-15-10 0,15 5 0,-10 1-6784,11 13 6784,-7-11-4537,7 18 4537,-12-22 0,11 22 0,-10-22 0,11 31 0,-12-29 0,7 29 0,-8-32 0,5 24 0,-5-24 0,4 19 0,-8-19 0,3 11 0,-4-13 0,5 4 0,-4-4 4537,3 4-4537,-4-4 6784,0 8-6784,0-7 0,0 3 0,0-4 0,0 4 0,0-4 0,0 8 0,0-7 0,0 7 0,0-7 0,-4 11 0,2-10 0,-2 10 0,4-11 0,-4 7 0,3-7 0,-4 3 0,5-5 0,0 1 0,0 0 0,0-1 0,0 1 0,-4-5 0,3-5 0,-3-5 0,4-5 0,0 0 0,0 0 0,0-4 0,0 4 0,0-18 0,0 15 0,0-14 0,0 21 0,0-3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1:48:12.670"/>
    </inkml:context>
    <inkml:brush xml:id="br0">
      <inkml:brushProperty name="width" value="0.05" units="cm"/>
      <inkml:brushProperty name="height" value="0.05" units="cm"/>
      <inkml:brushProperty name="color" value="#E71224"/>
    </inkml:brush>
  </inkml:definitions>
  <inkml:trace contextRef="#ctx0" brushRef="#br0">50 0 24575,'0'3'0,"0"0"0,0 10 0,0-3 0,0 4 0,0-3 0,0 7 0,0-8 0,0 9 0,0-9 0,0 4 0,0-4 0,0-1 0,0 5 0,0-3 0,0 7 0,0-7 0,0 3 0,-5-9 0,4 4 0,-3-4 0,4 4 0,-4-3 0,3 2 0,-4-2 0,5 3 0,-4-3 0,-2-2 0,1-8 0,1-2 0,-1 1 0,4-4 0,-3 4 0,4-5 0,0 0 0,0 0 0,0 1 0,0-1 0,0 0 0,4-4 0,2-1 0,-1 0 0,3-4 0,-2 8 0,-1-3 0,-1 4 0,1 5 0,-4-4 0,3 4 0,-4-5 0,4 5 0,-3-4 0,4 4 0,-1-1 0,-3-3 0,3 4 0,0 0 0,2 0 0,3 5 0,1 5 0,0-4 0,-5 7 0,4-7 0,-4 12 0,4-11 0,-3 11 0,2-12 0,-7 8 0,8-8 0,-8 7 0,8-7 0,-8 8 0,7-8 0,-7 7 0,8-7 0,-4 4 0,0-1 0,4-3 0,-4 3 0,1 1 0,2-4 0,2 7 0,-4-2 0,3-1 0,-9-1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2:19:42.751"/>
    </inkml:context>
    <inkml:brush xml:id="br0">
      <inkml:brushProperty name="width" value="0.05" units="cm"/>
      <inkml:brushProperty name="height" value="0.05" units="cm"/>
      <inkml:brushProperty name="color" value="#F6630D"/>
    </inkml:brush>
  </inkml:definitions>
  <inkml:trace contextRef="#ctx0" brushRef="#br0">48 554 24575,'3'-4'0,"-2"-3"0,2 3 0,-3-4 0,-3 0 0,2 1 0,-9-8 0,8 6 0,-9-3 0,11 6 0,-4 1 0,1-2 0,2-1 0,-3 0 0,1 4 0,2-3 0,-6-11 0,6 7-6784,-2-34 6784,3 31-3642,3-38 3642,-2 39-379,16-32 379,-10 33-163,24-30 163,-19 30 0,29-26 0,-28 30 0,39-26 0,-38 26 0,31-17 0,-34 20 0,28-12 0,-27 15 0,26-12 0,-30 10 4712,26-4-4712,-26 4 5152,20 0-5152,-19 4 758,13 0-758,-13 0 346,9 0-346,-9 0 0,-2 4 0,0-3 0,-3 2 0,1 1 0,5-4 0,-5 4 0,10 3 0,-7-5 0,7 12 0,-7-13 0,3 13 0,-3-12 0,3 12 0,-2-12 0,2 8 0,-7-6 0,0 1 0,-4-2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2:19:43.443"/>
    </inkml:context>
    <inkml:brush xml:id="br0">
      <inkml:brushProperty name="width" value="0.05" units="cm"/>
      <inkml:brushProperty name="height" value="0.05" units="cm"/>
      <inkml:brushProperty name="color" value="#F6630D"/>
    </inkml:brush>
  </inkml:definitions>
  <inkml:trace contextRef="#ctx0" brushRef="#br0">26 1 24575,'11'0'0,"-6"3"0,6-2 0,-7 6 0,4-6 0,3 9 0,-3-5 0,17 27 0,-17-18-6784,16 32 6784,-23-34-3109,6 41 3109,-7-39 0,4 36 0,-3-35 0,2 7 0,-7-14 5244,4-1-5244,-11-6 4649,6 2-4649,-13 4 0,8-5 0,-15 15 0,15-14 0,-19 18 0,19-19 0,-9 12 0,11-13 0,4 6 0,1-6 0,3 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2:19:44.732"/>
    </inkml:context>
    <inkml:brush xml:id="br0">
      <inkml:brushProperty name="width" value="0.05" units="cm"/>
      <inkml:brushProperty name="height" value="0.05" units="cm"/>
      <inkml:brushProperty name="color" value="#F6630D"/>
    </inkml:brush>
  </inkml:definitions>
  <inkml:trace contextRef="#ctx0" brushRef="#br0">0 262 24575,'0'-8'0,"4"0"0,-4 1 0,4-1 0,-4 0 0,3 4 0,-2-3 0,9-7 0,-8 3 0,8-3 0,-9 7 0,10-4 0,-10 2 0,16-9 0,-14 9 0,11 1 0,-10 5 0,0 0 0,3 2 0,-3-3 0,0 1 0,10-1 0,-8-1 0,19-5 0,-15 5 0,15-3 0,-16 1 0,16 3 0,-15-4 0,25-3 0,-23 6 0,23-5 0,-24 9 0,17-6 0,-18 6 0,15-5 0,-16 5 0,13-3 0,-13 4 0,9 0 0,-10 0 0,7 0 0,-6 0 0,5 0 0,-5 0 0,5 4 0,-5-3 0,5 6 0,-5-7 0,2 7 0,-7-2 0,6-1 0,-4 3 0,5-6 0,-7 6 0,6-3 0,-5 0 0,6 3 0,-3-6 0,-4 6 0,-4-6 0,-4-1 0,-4-1 0,4-2 0,0 3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2:19:45.480"/>
    </inkml:context>
    <inkml:brush xml:id="br0">
      <inkml:brushProperty name="width" value="0.05" units="cm"/>
      <inkml:brushProperty name="height" value="0.05" units="cm"/>
      <inkml:brushProperty name="color" value="#F6630D"/>
    </inkml:brush>
  </inkml:definitions>
  <inkml:trace contextRef="#ctx0" brushRef="#br0">3 1 24575,'7'0'0,"1"0"0,0 0 0,-4 3 0,3-2 0,-3 6 0,4-2 0,-1 2 0,4 15 0,-5-11 0,7 18 0,-11-19 0,12 18 0,-13-17 0,10 15 0,-11-18 0,11 7 0,-10-6 0,10 6 0,-7-10 0,0 5 0,0-5 0,-8-1 0,3 3 0,-9-3 0,1 7-6784,-10 5 6784,6-6-433,2 3 433,4-12 0,3 3 0,-1-1 0,-2-2 0,6 6 6570,-6-6-6570,7 6 647,-7-6-647,-1 13 0,-1-12 0,-2 12 0,6-9 0,-1-1 0,5 3 0,-3-6 0,4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1T23:57:29"/>
    </inkml:context>
    <inkml:brush xml:id="br0">
      <inkml:brushProperty name="width" value="0.05" units="cm"/>
      <inkml:brushProperty name="height" value="0.05" units="cm"/>
      <inkml:brushProperty name="color" value="#E71224"/>
    </inkml:brush>
  </inkml:definitions>
  <inkml:trace contextRef="#ctx0" brushRef="#br0">457 1 24575,'-5'4'0,"-3"-3"0,7 7 0,-3-3 0,0 0 0,-1 7 0,-5-6 0,5 7 0,1-4 0,-4 12 0,6-9 0,-6 9 0,8-12 0,0 0 0,-4 4 0,-1 1 0,-5 13 0,-11 5 0,9-7 0,-26 16 0,25-28-6784,-25 24 6784,26-29-2948,-30 29 2948,27-32 0,-35 31 0,35-32-1123,-31 24 1123,32-25-72,-19 17 72,21-18 4733,-1 10-4733,13-15 3917,5 6-3917,4-7 2124,0 4-2124,-4-4 0,59 3 0,-40-3-6631,68 4 6631,-72 0-4095,52 0 4095,-53 0-3180,58-5 3180,-61 4-1280,56-3 1280,-49 4 1878,42 0-1878,-46 0 0,19 0 0,-27 0 2994,7 0-2994,-9 0 4959,0-4-4959,0 3 0,-4-8 0,-1 8 0,-4-3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2:19:46.992"/>
    </inkml:context>
    <inkml:brush xml:id="br0">
      <inkml:brushProperty name="width" value="0.05" units="cm"/>
      <inkml:brushProperty name="height" value="0.05" units="cm"/>
      <inkml:brushProperty name="color" value="#F6630D"/>
    </inkml:brush>
  </inkml:definitions>
  <inkml:trace contextRef="#ctx0" brushRef="#br0">0 416 24575,'0'-8'0,"4"4"0,-3-3 0,2 3 0,1-1 0,-4-2 0,7 3 0,-2-4 0,-1 1 0,3-1 0,7-17 0,-7 13 0,24-30 0,-27 31-6784,30-28 6784,-30 28 0,31-24 0,-31 24 0,23-14 0,-24 16 0,17-5 0,-14 9 6784,9-5-6784,-7 9 0,-1-6 0,1 6 0,6-9 0,-4 5 0,15-10 0,-15 10 0,21-9 0,-19 13 0,19-10 0,-21 11 0,15-7 0,-19 2 0,15 1 0,-15 1 0,12-1 0,-10 3 0,3-5 0,-3 5 0,0-3 0,-1 4 0,1 0 0,0 0 0,-1 0 0,-2 0 0,-2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2:19:47.999"/>
    </inkml:context>
    <inkml:brush xml:id="br0">
      <inkml:brushProperty name="width" value="0.05" units="cm"/>
      <inkml:brushProperty name="height" value="0.05" units="cm"/>
      <inkml:brushProperty name="color" value="#F6630D"/>
    </inkml:brush>
  </inkml:definitions>
  <inkml:trace contextRef="#ctx0" brushRef="#br0">1 1 24575,'12'0'0,"-5"3"0,0-2 0,-3 3 0,4-1 0,-4 2 0,3-1 0,-3 3 0,1-3 0,5 7 0,-5-5 0,6 8 0,-3-9 0,0 6 0,-4-3 0,3-4 0,-3 3 0,4-2 0,-4 2 0,3-2 0,-3 2 0,4-7 0,-4 7 0,-1 1 0,-6 1 0,2 2 0,-6-6 0,6 1 0,-16 13 0,13-8 0,-20 21 0,18-25 0,-12 21 0,9-21 0,1 11 0,5-10 0,3-4 0,0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2:20:01.699"/>
    </inkml:context>
    <inkml:brush xml:id="br0">
      <inkml:brushProperty name="width" value="0.05" units="cm"/>
      <inkml:brushProperty name="height" value="0.05" units="cm"/>
      <inkml:brushProperty name="color" value="#F6630D"/>
    </inkml:brush>
  </inkml:definitions>
  <inkml:trace contextRef="#ctx0" brushRef="#br0">1047 0 24575,'-11'0'0,"2"0"0,-2 0 0,3 0 0,1 0 0,-1 0 0,-7 4 0,5-3 0,-4 2 0,-8-3 0,11 0 0,-39 4 0,35-3-6784,-58 9 6784,55-8-4537,-73 22 4537,72-20-1517,-37 17 0,-2 1 1517,35-16-1015,-40 18 1,1 1 1014,40-15 1014,-26 11 1,-1 1-1015,27-11 0,-34 21 0,38-25 686,-21 21-686,30-21 2875,-29 22-2875,30-22 0,-20 20 0,18-23 4798,-8 20-4798,13-18 4993,-9 16-4993,12-12 1003,-5-3-1003,7-7 0,0-5 0,0 2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2:20:03.342"/>
    </inkml:context>
    <inkml:brush xml:id="br0">
      <inkml:brushProperty name="width" value="0.05" units="cm"/>
      <inkml:brushProperty name="height" value="0.05" units="cm"/>
      <inkml:brushProperty name="color" value="#F6630D"/>
    </inkml:brush>
  </inkml:definitions>
  <inkml:trace contextRef="#ctx0" brushRef="#br0">0 0 24575,'8'0'0,"-4"3"0,3-2 0,-3 3 0,1-1 0,1-2 0,2 6 0,1-6 0,12 9 0,-11-8 0,5 9 0,-8-11 0,-3 7 0,4-6 0,-1 3 0,1-4 0,0 0 0,-1 0 0,-2 3 0,2-2 0,-3 3 0,3-4 0,-2 3 0,2-2 0,-3 2 0,4-3 0,-1 0 0,-3 4 0,3-3 0,-2 2 0,6 4 0,-3-5 0,7 8 0,-7-9 0,3 6 0,-3-6 0,0 2 0,-4 1 0,-1 0 0,-3 4 0,0 0 0,0 0 0,-3-1 0,2 1 0,-9 4 0,8-4 0,-12 14 0,9-12 0,-6 16 0,3-17 0,3 6 0,2-11 0,3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2:20:15.142"/>
    </inkml:context>
    <inkml:brush xml:id="br0">
      <inkml:brushProperty name="width" value="0.05" units="cm"/>
      <inkml:brushProperty name="height" value="0.05" units="cm"/>
      <inkml:brushProperty name="color" value="#F6630D"/>
    </inkml:brush>
  </inkml:definitions>
  <inkml:trace contextRef="#ctx0" brushRef="#br0">33 38 24575,'7'0'0,"-2"3"0,1-2 0,-1 6 0,-1-3 0,3 1 0,-6 2 0,2-3 0,-3 4 0,-3-4 0,2-4 0,-6-1 0,2-2 0,-2 3 0,-5-4 0,7 0 0,-9 0 0,12-3 0,-8-1 0,9 0 0,-2-7 0,3 7 0,3 0 0,-2 1 0,6 6 0,-3-2 0,4 3 0,-4 3 0,3-2 0,-3 3 0,0-1 0,3-2 0,-6 6 0,6-3 0,-3 1 0,4 5 0,-4-5 0,3 3 0,-3-4 0,4-1 0,0-2 0,-4 6 0,-1-6 0,-3 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2:20:17.569"/>
    </inkml:context>
    <inkml:brush xml:id="br0">
      <inkml:brushProperty name="width" value="0.05" units="cm"/>
      <inkml:brushProperty name="height" value="0.05" units="cm"/>
      <inkml:brushProperty name="color" value="#F6630D"/>
    </inkml:brush>
  </inkml:definitions>
  <inkml:trace contextRef="#ctx0" brushRef="#br0">0 45 24575,'5'4'0,"1"-3"0,-1 2 0,-1 1 0,-1 0 0,1 0 0,-7 0 0,6-11 0,-10 5 0,6-8 0,-3 13 0,8 1 0,-3 5 0,2 2 0,-6-7 0,2-4 0,-3-4 0,4-4 0,0 1 0,-3-8 0,2 6 0,-2-13 0,6 17 0,1-6 0,1 15 0,1-3 0,-5 6 0,9 4 0,-4-2 0,1 6 0,-3-7 0,-1 0 0,-2-7 0,2-2 0,-3-7 0,-3 1 0,2-1 0,-2 0 0,3 7 0,0 6 0,0 3 0,0 4 0,3-8 0,-2 6 0,2-4 0,-3-2 0,0-8 0,0-5 0,0-2 0,0 4 0,0 6 0,4 2 0,-3 6 0,2-6 0,-3-5 0,0-4 0,0-4 0,0 8 0,0 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2T02:20:21.118"/>
    </inkml:context>
    <inkml:brush xml:id="br0">
      <inkml:brushProperty name="width" value="0.05" units="cm"/>
      <inkml:brushProperty name="height" value="0.05" units="cm"/>
      <inkml:brushProperty name="color" value="#F6630D"/>
    </inkml:brush>
  </inkml:definitions>
  <inkml:trace contextRef="#ctx0" brushRef="#br0">5 80 24575,'-4'-4'0,"3"-3"0,1 6 0,5-2 0,-1 6 0,3-2 0,-3 6 0,0-3 0,6 7 0,-4-5 0,5 8 0,-7-9 0,-1 6 0,-3-10 0,0-2 0,0-7 0,0 1 0,0-1 0,-3-13 0,2 10 0,-6-24 0,6 23 0,-2-9 0,3 20 0,3-1 0,-2 9 0,2 1 0,-3 0 0,4 7 0,-3-6 0,5 5 0,-5-12 0,3 1 0,-4-11 0,0 1 0,0-1 0,3 4 0,-2 4 0,6 0 0,-6 7 0,2-2 0,1-1 0,-4-4 0,4-4 0,-4 3 0,0 2 0,3 7 0,-2 0 0,3-1 0,-4 1 0,0 0 0,0-4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1T23:57:33.556"/>
    </inkml:context>
    <inkml:brush xml:id="br0">
      <inkml:brushProperty name="width" value="0.05" units="cm"/>
      <inkml:brushProperty name="height" value="0.05" units="cm"/>
      <inkml:brushProperty name="color" value="#E71224"/>
    </inkml:brush>
  </inkml:definitions>
  <inkml:trace contextRef="#ctx0" brushRef="#br0">0 1 24575,'10'0'0,"-1"0"0,0 0 0,0 0 0,-4 4 0,23 9 0,-22-2 0,26 10 0,-26-11 0,11 11 0,-11-10 0,14 26 0,-17-23 0,17 44 0,-14-41 0,12 45 0,-12-47 0,14 52 0,-17-45 0,22 56 0,-21-56 0,21 54 0,-22-59 0,18 54 0,-15-55 0,11 46 0,-11-47 0,6 35 0,-11-37 0,7 28 0,-7-28 0,11 32 0,-10-31 0,10 36 0,-11-36 0,7 36 0,-7-36 0,3 36 0,0-36 0,-3 31 0,3-32 0,0 29 0,-3-29 0,3 28 0,-4-28 0,4 20 0,-3-22 0,3 14 0,-4-14 0,0 14 0,0-14 0,0 19 0,4-18 0,-3 21 0,3-21 0,-4 29 0,0-27 0,0 31 0,0-32 0,0 29 0,0-29 0,0 24 0,0-25 0,0 13 0,-4-15 0,3 3 0,-3-4 0,8-4 0,1 3 0,4-7 0,28 7 0,-17-7 0,52 11 0,-13-6 0,5-1 0,-11 3 0,1-1-402,8-2 1,2 0 401,1 0 0,-8-1 0,-15-3 0,34 3 0,0 1 0,-35-4 0,31 1 0,-1 1 0,-36 1 0,39-1 0,0 0 0,-36 2 0,34-2 0,-2-1 0,-42-2 0,71 4 0,-81-3 0,41 3 0,-46-4 0,12 0 0,-20 4 0,-1-3 0,-4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1T23:57:34.126"/>
    </inkml:context>
    <inkml:brush xml:id="br0">
      <inkml:brushProperty name="width" value="0.05" units="cm"/>
      <inkml:brushProperty name="height" value="0.05" units="cm"/>
      <inkml:brushProperty name="color" value="#E71224"/>
    </inkml:brush>
  </inkml:definitions>
  <inkml:trace contextRef="#ctx0" brushRef="#br0">90 1 24575,'10'0'0,"-1"4"0,0-3 0,4 3 0,-3-4 0,3 4 0,44 5 0,-28 1 0,59 11 0,-64-14 0,13 9 0,-28-15 0,-4 7 0,-1-3 0,0 0 0,-3 3 0,7-7 0,-3 8 0,0-4 0,-1 4 0,-4 0 0,0 0 0,0 0 0,0 0 0,-4-4 0,3 3 0,-7-3 0,3 0 0,-21 11 0,13-13-6784,-34 21 6784,33-20-4537,-37 20 4537,37-21-2440,-40 21 2440,38-21 0,-34 17 0,37-14 0,-25 7 0,30-3 0,-12-5 0,19 3 0,-8-7 3328,4 3-3328,-4-8 4976,0 3-4976,0-4 0,4 5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1T23:57:35.319"/>
    </inkml:context>
    <inkml:brush xml:id="br0">
      <inkml:brushProperty name="width" value="0.05" units="cm"/>
      <inkml:brushProperty name="height" value="0.05" units="cm"/>
      <inkml:brushProperty name="color" value="#E71224"/>
    </inkml:brush>
  </inkml:definitions>
  <inkml:trace contextRef="#ctx0" brushRef="#br0">56 1 24575,'0'9'0,"0"0"0,0 0 0,0 4 0,0-3 0,-4-1 0,3 19 0,-11 15-6784,6 26 6784,-4-20-4537,2 22 4537,7-50-2783,-7 57 2783,7-55-1138,-3 59 1138,4-60 0,0 75 0,0-65 0,0 24 0,0-2 2566,0-28-2566,0 26 0,0 1 0,0-21 0,0 67 0,0-70 0,0 21 0,0 0 0,0-23 0,2 26 0,0 0 0,-1-24 0,2 24 0,-1 1 0,-2-22 0,2 37 0,0 2 2924,-1-33-2924,2 37 0,-1 1 0,-2-36 0,0 34 0,0 1 0,0-27 0,0 27 0,0-1 0,0-28 0,0 23 0,0 0 0,0-23 0,2 27 0,0 1 0,-1-26 0,2 21 0,-1-1 2333,-2-31-2333,0 51 0,0-68 6469,0 14-6469,0-25 69,0 1-69,0-1 881,0 0-881,0 0 0,0 0 0,0 4 0,0-3 0,0 15 0,0-13 0,0 13 0,0-15 0,0 7 0,0-7 0,0 11 0,0-10 0,-4 11 0,3-12 0,-3 7 0,4-7 0,0 7 0,0-7 0,0 3 0,0-4 0,0 0 0,0 0 0,0 0 0,0 0 0,0 0 0,0 0 0,0 0 0,0 0 0,0 0 0,0 1 0,0-1 0,0 0 0,0 0 0,4 0 0,9 0 0,-2-4 0,2 3 0,-5-7 0,5 7 0,31-3 0,-23 4-6784,54 0 6784,-57 0-4537,69 1 4537,-57-5-1517,30 3 0,2-2 1517,-26-4-1015,33 7 1,1 0 1014,-31-7 0,35 7 0,3 0 0,-27-2 0,30 3 0,-1 0 0,-38-3 0,32 2 0,0-1 0,-37-6 0,32 7 0,-2 0 0,-34-7 0,25 7 0,-1 0 0,-25-7 0,20 4 0,-1 1 0,-26-2 222,57 0-222,-65 3 627,46-7-627,-47 3 0,47 0 0,-46-3 0,51 3 0,-50-4 0,64 0 0,-61 0 0,75 0 0,-65 0 0,26 0 0,0 0 0,-22 0 0,24 2 0,-2 0 2450,-35 0-2450,33 2 0,1 0 3663,-28-3-3663,69 7 0,-73-7 0,40 7 4628,-48-7-4628,18 3 4794,-31-4-4794,1-4 0,-8 3 0,1-3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1T23:57:35.892"/>
    </inkml:context>
    <inkml:brush xml:id="br0">
      <inkml:brushProperty name="width" value="0.05" units="cm"/>
      <inkml:brushProperty name="height" value="0.05" units="cm"/>
      <inkml:brushProperty name="color" value="#E71224"/>
    </inkml:brush>
  </inkml:definitions>
  <inkml:trace contextRef="#ctx0" brushRef="#br0">30 10 24575,'-10'-5'0,"1"4"0,0-3 0,8 4 0,6 0 0,5 4 0,3-3 0,-4 3 0,4 0 0,-7 1 0,14 4 0,-13-3 0,34 6 0,-26-6 0,52 15 0,-50-14 0,64 18 0,-62-18 0,31 7 0,1-1 0,-29-6 0,28 4 0,-1-1 0,-30-4 0,57 7 0,-54-4 0,33 0 0,-37-3 0,7-2 0,-20 0 0,-5-3 0,-5 3 0,-5 0 0,1-3 0,-4 7 0,3-7 0,-20 7 0,17-3 0,-29 0 0,29 3 0,-37-3 0,34 0 0,-42 3 0,38-7 0,-31 7 0,33-7 0,-24 7 0,29-7 0,-29 3 0,28 0 0,-15-3 0,19 3 0,-12 0 0,11-3 0,-6 7 0,7-7 0,-3 3 0,7 0 0,-10 1 0,9 0 0,-2 4 0,1-8 0,3 7 0,-4-7 0,0 7 0,-1-3 0,1 4 0,4 0 0,1-4 0,4-1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395FBD-4337-4344-A380-3C7ACE21DF68}" type="datetimeFigureOut">
              <a:rPr lang="en-US" smtClean="0"/>
              <a:t>4/21/25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1C4E2A-443C-064C-8F39-0DADC3C6E03A}" type="slidenum">
              <a:rPr lang="en-US" smtClean="0"/>
              <a:t>‹#›</a:t>
            </a:fld>
            <a:endParaRPr lang="en-US"/>
          </a:p>
        </p:txBody>
      </p:sp>
    </p:spTree>
    <p:extLst>
      <p:ext uri="{BB962C8B-B14F-4D97-AF65-F5344CB8AC3E}">
        <p14:creationId xmlns:p14="http://schemas.microsoft.com/office/powerpoint/2010/main" val="590014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My name is Annie Wang, This is my video presentation about my EECE 570 course project, which is motivated by the increasing deployment of VLMs like CLIP and the concern over their cultural biases.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US" dirty="0"/>
          </a:p>
        </p:txBody>
      </p:sp>
      <p:sp>
        <p:nvSpPr>
          <p:cNvPr id="4" name="Slide Number Placeholder 3"/>
          <p:cNvSpPr>
            <a:spLocks noGrp="1"/>
          </p:cNvSpPr>
          <p:nvPr>
            <p:ph type="sldNum" sz="quarter" idx="5"/>
          </p:nvPr>
        </p:nvSpPr>
        <p:spPr/>
        <p:txBody>
          <a:bodyPr/>
          <a:lstStyle/>
          <a:p>
            <a:fld id="{451C4E2A-443C-064C-8F39-0DADC3C6E03A}" type="slidenum">
              <a:rPr lang="en-US" smtClean="0"/>
              <a:t>1</a:t>
            </a:fld>
            <a:endParaRPr lang="en-US"/>
          </a:p>
        </p:txBody>
      </p:sp>
    </p:spTree>
    <p:extLst>
      <p:ext uri="{BB962C8B-B14F-4D97-AF65-F5344CB8AC3E}">
        <p14:creationId xmlns:p14="http://schemas.microsoft.com/office/powerpoint/2010/main" val="461549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example </a:t>
            </a:r>
            <a:r>
              <a:rPr lang="en-US" dirty="0" err="1"/>
              <a:t>imags</a:t>
            </a:r>
            <a:r>
              <a:rPr lang="en-US" dirty="0"/>
              <a:t> for marriage we sample from the dataset for various cultures. We can clearly see that those images reveal distinctive traditions and </a:t>
            </a:r>
            <a:r>
              <a:rPr lang="en-US" dirty="0" err="1"/>
              <a:t>clothings</a:t>
            </a:r>
            <a:r>
              <a:rPr lang="en-US" dirty="0"/>
              <a:t> of this universal human activity from around the world.</a:t>
            </a:r>
          </a:p>
        </p:txBody>
      </p:sp>
      <p:sp>
        <p:nvSpPr>
          <p:cNvPr id="4" name="Slide Number Placeholder 3"/>
          <p:cNvSpPr>
            <a:spLocks noGrp="1"/>
          </p:cNvSpPr>
          <p:nvPr>
            <p:ph type="sldNum" sz="quarter" idx="5"/>
          </p:nvPr>
        </p:nvSpPr>
        <p:spPr/>
        <p:txBody>
          <a:bodyPr/>
          <a:lstStyle/>
          <a:p>
            <a:fld id="{451C4E2A-443C-064C-8F39-0DADC3C6E03A}" type="slidenum">
              <a:rPr lang="en-US" smtClean="0"/>
              <a:t>10</a:t>
            </a:fld>
            <a:endParaRPr lang="en-US"/>
          </a:p>
        </p:txBody>
      </p:sp>
    </p:spTree>
    <p:extLst>
      <p:ext uri="{BB962C8B-B14F-4D97-AF65-F5344CB8AC3E}">
        <p14:creationId xmlns:p14="http://schemas.microsoft.com/office/powerpoint/2010/main" val="2622709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concepts reveal the same pattern, where image embeddings of western cultural image have higher cosine similarity as the non-western culture images. Japan in the funeral universal is slightly more similar than the other non-western cultures.</a:t>
            </a:r>
          </a:p>
        </p:txBody>
      </p:sp>
      <p:sp>
        <p:nvSpPr>
          <p:cNvPr id="4" name="Slide Number Placeholder 3"/>
          <p:cNvSpPr>
            <a:spLocks noGrp="1"/>
          </p:cNvSpPr>
          <p:nvPr>
            <p:ph type="sldNum" sz="quarter" idx="5"/>
          </p:nvPr>
        </p:nvSpPr>
        <p:spPr/>
        <p:txBody>
          <a:bodyPr/>
          <a:lstStyle/>
          <a:p>
            <a:fld id="{451C4E2A-443C-064C-8F39-0DADC3C6E03A}" type="slidenum">
              <a:rPr lang="en-US" smtClean="0"/>
              <a:t>11</a:t>
            </a:fld>
            <a:endParaRPr lang="en-US"/>
          </a:p>
        </p:txBody>
      </p:sp>
    </p:spTree>
    <p:extLst>
      <p:ext uri="{BB962C8B-B14F-4D97-AF65-F5344CB8AC3E}">
        <p14:creationId xmlns:p14="http://schemas.microsoft.com/office/powerpoint/2010/main" val="2423004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CA" dirty="0"/>
              <a:t>To address our second question—whether CLIP’s caption embeddings align more with certain cultures—we used the C–ASC score. This measures whether a text like “a photo of a breakfast” is closer to Western images or non-Western ones in embedding space.</a:t>
            </a:r>
          </a:p>
          <a:p>
            <a:pPr>
              <a:buNone/>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 found that captions for concepts like </a:t>
            </a:r>
            <a:r>
              <a:rPr lang="en-CA" i="1" dirty="0"/>
              <a:t>breakfast</a:t>
            </a:r>
            <a:r>
              <a:rPr lang="en-CA" dirty="0"/>
              <a:t> and </a:t>
            </a:r>
            <a:r>
              <a:rPr lang="en-CA" i="1" dirty="0"/>
              <a:t>dessert</a:t>
            </a:r>
            <a:r>
              <a:rPr lang="en-CA" dirty="0"/>
              <a:t> align much more closely with Western imagery, while captions for </a:t>
            </a:r>
            <a:r>
              <a:rPr lang="en-CA" i="1" dirty="0"/>
              <a:t>transport</a:t>
            </a:r>
            <a:r>
              <a:rPr lang="en-CA" dirty="0"/>
              <a:t> and </a:t>
            </a:r>
            <a:r>
              <a:rPr lang="en-CA" i="1" dirty="0" err="1"/>
              <a:t>headcoverings</a:t>
            </a:r>
            <a:r>
              <a:rPr lang="en-CA" dirty="0"/>
              <a:t> align more with non-Western visuals. </a:t>
            </a:r>
            <a:r>
              <a:rPr lang="en-CA" b="1" dirty="0"/>
              <a:t>This shows the model doesn’t just “prefer” one culture globally—it depends on the topic.</a:t>
            </a:r>
          </a:p>
          <a:p>
            <a:pPr>
              <a:buNone/>
            </a:pPr>
            <a:endParaRPr lang="en-CA" dirty="0"/>
          </a:p>
          <a:p>
            <a:pPr>
              <a:buNone/>
            </a:pPr>
            <a:r>
              <a:rPr lang="en-CA" dirty="0"/>
              <a:t>Now moving on to visualizing those biases</a:t>
            </a:r>
          </a:p>
          <a:p>
            <a:endParaRPr lang="en-US" dirty="0"/>
          </a:p>
        </p:txBody>
      </p:sp>
      <p:sp>
        <p:nvSpPr>
          <p:cNvPr id="4" name="Slide Number Placeholder 3"/>
          <p:cNvSpPr>
            <a:spLocks noGrp="1"/>
          </p:cNvSpPr>
          <p:nvPr>
            <p:ph type="sldNum" sz="quarter" idx="5"/>
          </p:nvPr>
        </p:nvSpPr>
        <p:spPr/>
        <p:txBody>
          <a:bodyPr/>
          <a:lstStyle/>
          <a:p>
            <a:fld id="{451C4E2A-443C-064C-8F39-0DADC3C6E03A}" type="slidenum">
              <a:rPr lang="en-US" smtClean="0"/>
              <a:t>12</a:t>
            </a:fld>
            <a:endParaRPr lang="en-US"/>
          </a:p>
        </p:txBody>
      </p:sp>
    </p:spTree>
    <p:extLst>
      <p:ext uri="{BB962C8B-B14F-4D97-AF65-F5344CB8AC3E}">
        <p14:creationId xmlns:p14="http://schemas.microsoft.com/office/powerpoint/2010/main" val="777551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CA" dirty="0"/>
              <a:t>Here, we visualize CLIP’s latent space by projecting image and caption embeddings into 2D using UMAP. Each dot is an image embedding, with different shapes representing Western vs. Non-Western regions. The black star marks the caption embedding—for example, “a photo of a dessert.”</a:t>
            </a:r>
          </a:p>
          <a:p>
            <a:pPr>
              <a:buNone/>
            </a:pPr>
            <a:br>
              <a:rPr lang="en-CA" dirty="0"/>
            </a:br>
            <a:endParaRPr lang="en-CA" dirty="0"/>
          </a:p>
          <a:p>
            <a:pPr>
              <a:buNone/>
            </a:pPr>
            <a:r>
              <a:rPr lang="en-CA" dirty="0"/>
              <a:t>These plots help us see clustering patterns. In </a:t>
            </a:r>
            <a:r>
              <a:rPr lang="en-CA" i="1" dirty="0"/>
              <a:t>dessert</a:t>
            </a:r>
            <a:r>
              <a:rPr lang="en-CA" dirty="0"/>
              <a:t>, the caption is embedded closely within Western images, reinforcing the high C–ASC score. But in </a:t>
            </a:r>
            <a:r>
              <a:rPr lang="en-CA" i="1" dirty="0"/>
              <a:t>transport</a:t>
            </a:r>
            <a:r>
              <a:rPr lang="en-CA" dirty="0"/>
              <a:t>, the caption sits closer to Non-Western images, suggesting stronger alignment there.</a:t>
            </a:r>
          </a:p>
          <a:p>
            <a:pPr>
              <a:buNone/>
            </a:pPr>
            <a:br>
              <a:rPr lang="en-CA" dirty="0"/>
            </a:br>
            <a:endParaRPr lang="en-CA" dirty="0"/>
          </a:p>
          <a:p>
            <a:r>
              <a:rPr lang="en-CA" dirty="0"/>
              <a:t>This shows that CLIP’s bias isn’t uniform—it varies by concept. Sometimes Western imagery dominates the alignment, and sometimes it’s the opposite. These projections support what we saw statistically with C–ASC.</a:t>
            </a:r>
          </a:p>
        </p:txBody>
      </p:sp>
      <p:sp>
        <p:nvSpPr>
          <p:cNvPr id="4" name="Slide Number Placeholder 3"/>
          <p:cNvSpPr>
            <a:spLocks noGrp="1"/>
          </p:cNvSpPr>
          <p:nvPr>
            <p:ph type="sldNum" sz="quarter" idx="5"/>
          </p:nvPr>
        </p:nvSpPr>
        <p:spPr/>
        <p:txBody>
          <a:bodyPr/>
          <a:lstStyle/>
          <a:p>
            <a:fld id="{451C4E2A-443C-064C-8F39-0DADC3C6E03A}" type="slidenum">
              <a:rPr lang="en-US" smtClean="0"/>
              <a:t>13</a:t>
            </a:fld>
            <a:endParaRPr lang="en-US"/>
          </a:p>
        </p:txBody>
      </p:sp>
    </p:spTree>
    <p:extLst>
      <p:ext uri="{BB962C8B-B14F-4D97-AF65-F5344CB8AC3E}">
        <p14:creationId xmlns:p14="http://schemas.microsoft.com/office/powerpoint/2010/main" val="2566349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78F72-833C-55CF-8B03-3DC70DBCE4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5E5027-C16C-31FB-D872-5A471EDFBA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D4A733-CA45-4DAD-E82F-B6F050AEB851}"/>
              </a:ext>
            </a:extLst>
          </p:cNvPr>
          <p:cNvSpPr>
            <a:spLocks noGrp="1"/>
          </p:cNvSpPr>
          <p:nvPr>
            <p:ph type="body" idx="1"/>
          </p:nvPr>
        </p:nvSpPr>
        <p:spPr/>
        <p:txBody>
          <a:bodyPr/>
          <a:lstStyle/>
          <a:p>
            <a:pPr>
              <a:buNone/>
            </a:pPr>
            <a:r>
              <a:rPr lang="en-CA" dirty="0"/>
              <a:t>These plots help us see clustering patterns. In </a:t>
            </a:r>
            <a:r>
              <a:rPr lang="en-CA" i="1" dirty="0"/>
              <a:t>dessert</a:t>
            </a:r>
            <a:r>
              <a:rPr lang="en-CA" dirty="0"/>
              <a:t>, the caption is embedded closely within Western images, reinforcing the high C–ASC score. But in </a:t>
            </a:r>
            <a:r>
              <a:rPr lang="en-CA" i="1" dirty="0"/>
              <a:t>transport</a:t>
            </a:r>
            <a:r>
              <a:rPr lang="en-CA" dirty="0"/>
              <a:t>, the caption sits closer to Non-Western images, suggesting stronger alignment there.</a:t>
            </a:r>
          </a:p>
          <a:p>
            <a:r>
              <a:rPr lang="en-CA" dirty="0"/>
              <a:t>This shows that CLIP’s bias isn’t uniform—it varies by concept. Sometimes Western imagery dominates the alignment, and sometimes it’s the opposite. These projections support what we saw statistically with C–ASC.</a:t>
            </a:r>
          </a:p>
        </p:txBody>
      </p:sp>
      <p:sp>
        <p:nvSpPr>
          <p:cNvPr id="4" name="Slide Number Placeholder 3">
            <a:extLst>
              <a:ext uri="{FF2B5EF4-FFF2-40B4-BE49-F238E27FC236}">
                <a16:creationId xmlns:a16="http://schemas.microsoft.com/office/drawing/2014/main" id="{FE10F0EB-3DF7-E848-0BE1-74D7F3C156E5}"/>
              </a:ext>
            </a:extLst>
          </p:cNvPr>
          <p:cNvSpPr>
            <a:spLocks noGrp="1"/>
          </p:cNvSpPr>
          <p:nvPr>
            <p:ph type="sldNum" sz="quarter" idx="5"/>
          </p:nvPr>
        </p:nvSpPr>
        <p:spPr/>
        <p:txBody>
          <a:bodyPr/>
          <a:lstStyle/>
          <a:p>
            <a:fld id="{451C4E2A-443C-064C-8F39-0DADC3C6E03A}" type="slidenum">
              <a:rPr lang="en-US" smtClean="0"/>
              <a:t>14</a:t>
            </a:fld>
            <a:endParaRPr lang="en-US"/>
          </a:p>
        </p:txBody>
      </p:sp>
    </p:spTree>
    <p:extLst>
      <p:ext uri="{BB962C8B-B14F-4D97-AF65-F5344CB8AC3E}">
        <p14:creationId xmlns:p14="http://schemas.microsoft.com/office/powerpoint/2010/main" val="1926074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0E1A0-5FD2-9D75-4E4D-D1E5BCAB72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31216-9632-E39C-7D6B-D1A1087319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3136DB-E2FA-A473-E563-6F0B02BDF2C8}"/>
              </a:ext>
            </a:extLst>
          </p:cNvPr>
          <p:cNvSpPr>
            <a:spLocks noGrp="1"/>
          </p:cNvSpPr>
          <p:nvPr>
            <p:ph type="body" idx="1"/>
          </p:nvPr>
        </p:nvSpPr>
        <p:spPr/>
        <p:txBody>
          <a:bodyPr/>
          <a:lstStyle/>
          <a:p>
            <a:r>
              <a:rPr lang="en-CA" dirty="0"/>
              <a:t>Second, the global alignment map shows which countries tend to align with captions across concepts. </a:t>
            </a:r>
          </a:p>
        </p:txBody>
      </p:sp>
      <p:sp>
        <p:nvSpPr>
          <p:cNvPr id="4" name="Slide Number Placeholder 3">
            <a:extLst>
              <a:ext uri="{FF2B5EF4-FFF2-40B4-BE49-F238E27FC236}">
                <a16:creationId xmlns:a16="http://schemas.microsoft.com/office/drawing/2014/main" id="{042ABE6E-4D7F-788C-4369-04FAF644F179}"/>
              </a:ext>
            </a:extLst>
          </p:cNvPr>
          <p:cNvSpPr>
            <a:spLocks noGrp="1"/>
          </p:cNvSpPr>
          <p:nvPr>
            <p:ph type="sldNum" sz="quarter" idx="5"/>
          </p:nvPr>
        </p:nvSpPr>
        <p:spPr/>
        <p:txBody>
          <a:bodyPr/>
          <a:lstStyle/>
          <a:p>
            <a:fld id="{451C4E2A-443C-064C-8F39-0DADC3C6E03A}" type="slidenum">
              <a:rPr lang="en-US" smtClean="0"/>
              <a:t>15</a:t>
            </a:fld>
            <a:endParaRPr lang="en-US"/>
          </a:p>
        </p:txBody>
      </p:sp>
    </p:spTree>
    <p:extLst>
      <p:ext uri="{BB962C8B-B14F-4D97-AF65-F5344CB8AC3E}">
        <p14:creationId xmlns:p14="http://schemas.microsoft.com/office/powerpoint/2010/main" val="1143059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F8B5F-FA0B-137A-2783-6F0AEAFEF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B0DC4D-870B-C852-E77B-375856A09D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3601F3-346E-45CC-3EBF-93B578CA25FF}"/>
              </a:ext>
            </a:extLst>
          </p:cNvPr>
          <p:cNvSpPr>
            <a:spLocks noGrp="1"/>
          </p:cNvSpPr>
          <p:nvPr>
            <p:ph type="body" idx="1"/>
          </p:nvPr>
        </p:nvSpPr>
        <p:spPr/>
        <p:txBody>
          <a:bodyPr/>
          <a:lstStyle/>
          <a:p>
            <a:r>
              <a:rPr lang="en-CA" dirty="0"/>
              <a:t>On the global alignment map, darker blue countries are overrepresented—meaning their images consistently align more with captions across concepts. These are mainly in Europe and North America. </a:t>
            </a:r>
          </a:p>
        </p:txBody>
      </p:sp>
      <p:sp>
        <p:nvSpPr>
          <p:cNvPr id="4" name="Slide Number Placeholder 3">
            <a:extLst>
              <a:ext uri="{FF2B5EF4-FFF2-40B4-BE49-F238E27FC236}">
                <a16:creationId xmlns:a16="http://schemas.microsoft.com/office/drawing/2014/main" id="{4830B554-E4E9-52CA-36BF-7F1466BE9F14}"/>
              </a:ext>
            </a:extLst>
          </p:cNvPr>
          <p:cNvSpPr>
            <a:spLocks noGrp="1"/>
          </p:cNvSpPr>
          <p:nvPr>
            <p:ph type="sldNum" sz="quarter" idx="5"/>
          </p:nvPr>
        </p:nvSpPr>
        <p:spPr/>
        <p:txBody>
          <a:bodyPr/>
          <a:lstStyle/>
          <a:p>
            <a:fld id="{451C4E2A-443C-064C-8F39-0DADC3C6E03A}" type="slidenum">
              <a:rPr lang="en-US" smtClean="0"/>
              <a:t>16</a:t>
            </a:fld>
            <a:endParaRPr lang="en-US"/>
          </a:p>
        </p:txBody>
      </p:sp>
    </p:spTree>
    <p:extLst>
      <p:ext uri="{BB962C8B-B14F-4D97-AF65-F5344CB8AC3E}">
        <p14:creationId xmlns:p14="http://schemas.microsoft.com/office/powerpoint/2010/main" val="2833168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A0532-F3A0-FBA5-624E-BC736FED40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9E2A70-C084-C918-884B-3BDAD08353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4EF52-4237-B030-FF75-A63F677A2DFB}"/>
              </a:ext>
            </a:extLst>
          </p:cNvPr>
          <p:cNvSpPr>
            <a:spLocks noGrp="1"/>
          </p:cNvSpPr>
          <p:nvPr>
            <p:ph type="body" idx="1"/>
          </p:nvPr>
        </p:nvSpPr>
        <p:spPr/>
        <p:txBody>
          <a:bodyPr/>
          <a:lstStyle/>
          <a:p>
            <a:r>
              <a:rPr lang="en-CA" dirty="0"/>
              <a:t>Lighter countries like Nigeria, South Africa, and Egypt are underrepresented, appearing less aligned with text prompts. </a:t>
            </a:r>
          </a:p>
        </p:txBody>
      </p:sp>
      <p:sp>
        <p:nvSpPr>
          <p:cNvPr id="4" name="Slide Number Placeholder 3">
            <a:extLst>
              <a:ext uri="{FF2B5EF4-FFF2-40B4-BE49-F238E27FC236}">
                <a16:creationId xmlns:a16="http://schemas.microsoft.com/office/drawing/2014/main" id="{EB5A714E-4708-43A7-784E-698376270DEC}"/>
              </a:ext>
            </a:extLst>
          </p:cNvPr>
          <p:cNvSpPr>
            <a:spLocks noGrp="1"/>
          </p:cNvSpPr>
          <p:nvPr>
            <p:ph type="sldNum" sz="quarter" idx="5"/>
          </p:nvPr>
        </p:nvSpPr>
        <p:spPr/>
        <p:txBody>
          <a:bodyPr/>
          <a:lstStyle/>
          <a:p>
            <a:fld id="{451C4E2A-443C-064C-8F39-0DADC3C6E03A}" type="slidenum">
              <a:rPr lang="en-US" smtClean="0"/>
              <a:t>17</a:t>
            </a:fld>
            <a:endParaRPr lang="en-US"/>
          </a:p>
        </p:txBody>
      </p:sp>
    </p:spTree>
    <p:extLst>
      <p:ext uri="{BB962C8B-B14F-4D97-AF65-F5344CB8AC3E}">
        <p14:creationId xmlns:p14="http://schemas.microsoft.com/office/powerpoint/2010/main" val="1662076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CA" dirty="0"/>
              <a:t>To close out the results, we looked at how the two probing tasks relate to one another.</a:t>
            </a:r>
          </a:p>
          <a:p>
            <a:pPr>
              <a:buNone/>
            </a:pPr>
            <a:br>
              <a:rPr lang="en-CA" dirty="0"/>
            </a:br>
            <a:r>
              <a:rPr lang="en-CA" dirty="0"/>
              <a:t>For each concept, we compared the C–ASC score—how strongly a caption aligns with one cultural group—to whether the corresponding images formed tight clusters for Western countries. This gives us a view into how consistent or divergent the model’s biases are across modalities.</a:t>
            </a:r>
          </a:p>
          <a:p>
            <a:pPr>
              <a:buNone/>
            </a:pPr>
            <a:br>
              <a:rPr lang="en-CA" dirty="0"/>
            </a:br>
            <a:endParaRPr lang="en-US" dirty="0"/>
          </a:p>
        </p:txBody>
      </p:sp>
      <p:sp>
        <p:nvSpPr>
          <p:cNvPr id="4" name="Slide Number Placeholder 3"/>
          <p:cNvSpPr>
            <a:spLocks noGrp="1"/>
          </p:cNvSpPr>
          <p:nvPr>
            <p:ph type="sldNum" sz="quarter" idx="5"/>
          </p:nvPr>
        </p:nvSpPr>
        <p:spPr/>
        <p:txBody>
          <a:bodyPr/>
          <a:lstStyle/>
          <a:p>
            <a:fld id="{451C4E2A-443C-064C-8F39-0DADC3C6E03A}" type="slidenum">
              <a:rPr lang="en-US" smtClean="0"/>
              <a:t>18</a:t>
            </a:fld>
            <a:endParaRPr lang="en-US"/>
          </a:p>
        </p:txBody>
      </p:sp>
    </p:spTree>
    <p:extLst>
      <p:ext uri="{BB962C8B-B14F-4D97-AF65-F5344CB8AC3E}">
        <p14:creationId xmlns:p14="http://schemas.microsoft.com/office/powerpoint/2010/main" val="2088463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A5124-B738-46E2-6649-9CC0AB9557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EEFB2C-3D17-B555-8C2C-DAE7A1E72C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010407-1896-EE5B-70F9-0DEB08171B10}"/>
              </a:ext>
            </a:extLst>
          </p:cNvPr>
          <p:cNvSpPr>
            <a:spLocks noGrp="1"/>
          </p:cNvSpPr>
          <p:nvPr>
            <p:ph type="body" idx="1"/>
          </p:nvPr>
        </p:nvSpPr>
        <p:spPr/>
        <p:txBody>
          <a:bodyPr/>
          <a:lstStyle/>
          <a:p>
            <a:pPr>
              <a:buNone/>
            </a:pPr>
            <a:r>
              <a:rPr lang="en-CA" dirty="0"/>
              <a:t>Some concepts show strong agreement. For example, </a:t>
            </a:r>
            <a:r>
              <a:rPr lang="en-CA" i="1" dirty="0"/>
              <a:t>breakfast</a:t>
            </a:r>
            <a:r>
              <a:rPr lang="en-CA" dirty="0"/>
              <a:t>, </a:t>
            </a:r>
            <a:r>
              <a:rPr lang="en-CA" i="1" dirty="0"/>
              <a:t>dessert</a:t>
            </a:r>
            <a:r>
              <a:rPr lang="en-CA" dirty="0"/>
              <a:t>, and </a:t>
            </a:r>
            <a:r>
              <a:rPr lang="en-CA" i="1" dirty="0"/>
              <a:t>eating habits</a:t>
            </a:r>
            <a:r>
              <a:rPr lang="en-CA" dirty="0"/>
              <a:t> all align strongly with Western images and also form tighter Western clusters in the visual space. These biases are deeply embedded across both image and text.</a:t>
            </a:r>
          </a:p>
          <a:p>
            <a:pPr>
              <a:buNone/>
            </a:pPr>
            <a:br>
              <a:rPr lang="en-CA" dirty="0"/>
            </a:br>
            <a:endParaRPr lang="en-US" dirty="0"/>
          </a:p>
        </p:txBody>
      </p:sp>
      <p:sp>
        <p:nvSpPr>
          <p:cNvPr id="4" name="Slide Number Placeholder 3">
            <a:extLst>
              <a:ext uri="{FF2B5EF4-FFF2-40B4-BE49-F238E27FC236}">
                <a16:creationId xmlns:a16="http://schemas.microsoft.com/office/drawing/2014/main" id="{3BE80BD8-1FC3-C70D-04B6-84114D8231C6}"/>
              </a:ext>
            </a:extLst>
          </p:cNvPr>
          <p:cNvSpPr>
            <a:spLocks noGrp="1"/>
          </p:cNvSpPr>
          <p:nvPr>
            <p:ph type="sldNum" sz="quarter" idx="5"/>
          </p:nvPr>
        </p:nvSpPr>
        <p:spPr/>
        <p:txBody>
          <a:bodyPr/>
          <a:lstStyle/>
          <a:p>
            <a:fld id="{451C4E2A-443C-064C-8F39-0DADC3C6E03A}" type="slidenum">
              <a:rPr lang="en-US" smtClean="0"/>
              <a:t>19</a:t>
            </a:fld>
            <a:endParaRPr lang="en-US"/>
          </a:p>
        </p:txBody>
      </p:sp>
    </p:spTree>
    <p:extLst>
      <p:ext uri="{BB962C8B-B14F-4D97-AF65-F5344CB8AC3E}">
        <p14:creationId xmlns:p14="http://schemas.microsoft.com/office/powerpoint/2010/main" val="510619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CA" dirty="0"/>
              <a:t>Vision–language models like CLIP enable tasks such as retrieval, and visual QA by learning a joint space of images and text. However, these models are trained on web-scale data dominated by English and Western content. As a result, CLIP may performs well on culturally familiar inputs</a:t>
            </a:r>
            <a:r>
              <a:rPr lang="zh-CN" altLang="en-US" dirty="0"/>
              <a:t> </a:t>
            </a:r>
            <a:r>
              <a:rPr lang="en-CA" dirty="0"/>
              <a:t>fails on non-Western images</a:t>
            </a:r>
            <a:br>
              <a:rPr lang="en-CA" dirty="0"/>
            </a:br>
            <a:endParaRPr lang="en-CA" dirty="0"/>
          </a:p>
          <a:p>
            <a:pPr>
              <a:buNone/>
            </a:pPr>
            <a:r>
              <a:rPr lang="en-CA" dirty="0"/>
              <a:t>Most prior studies have focused on biased outputs. We want to know: does that bias come from the latent embedding space itself?</a:t>
            </a:r>
          </a:p>
          <a:p>
            <a:pPr>
              <a:buNone/>
            </a:pPr>
            <a:br>
              <a:rPr lang="en-CA" dirty="0"/>
            </a:br>
            <a:endParaRPr lang="en-CA" dirty="0"/>
          </a:p>
          <a:p>
            <a:r>
              <a:rPr lang="en-CA" dirty="0"/>
              <a:t>To investigate, we propose a two-part probing framework. We ask: (1) do Western images form denser clusters? and (2) do captions align more with Western images than others? These questions guide our analysis.</a:t>
            </a:r>
          </a:p>
          <a:p>
            <a:endParaRPr lang="en-US" dirty="0"/>
          </a:p>
        </p:txBody>
      </p:sp>
      <p:sp>
        <p:nvSpPr>
          <p:cNvPr id="4" name="Slide Number Placeholder 3"/>
          <p:cNvSpPr>
            <a:spLocks noGrp="1"/>
          </p:cNvSpPr>
          <p:nvPr>
            <p:ph type="sldNum" sz="quarter" idx="5"/>
          </p:nvPr>
        </p:nvSpPr>
        <p:spPr/>
        <p:txBody>
          <a:bodyPr/>
          <a:lstStyle/>
          <a:p>
            <a:fld id="{451C4E2A-443C-064C-8F39-0DADC3C6E03A}" type="slidenum">
              <a:rPr lang="en-US" smtClean="0"/>
              <a:t>2</a:t>
            </a:fld>
            <a:endParaRPr lang="en-US"/>
          </a:p>
        </p:txBody>
      </p:sp>
    </p:spTree>
    <p:extLst>
      <p:ext uri="{BB962C8B-B14F-4D97-AF65-F5344CB8AC3E}">
        <p14:creationId xmlns:p14="http://schemas.microsoft.com/office/powerpoint/2010/main" val="3133051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8AA11-EEAF-6DA8-BA0E-32F30A9F9B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2B8374-D218-6F1F-D640-649D164879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3E80C-ACF4-A184-3A18-9580AD4B586E}"/>
              </a:ext>
            </a:extLst>
          </p:cNvPr>
          <p:cNvSpPr>
            <a:spLocks noGrp="1"/>
          </p:cNvSpPr>
          <p:nvPr>
            <p:ph type="body" idx="1"/>
          </p:nvPr>
        </p:nvSpPr>
        <p:spPr/>
        <p:txBody>
          <a:bodyPr/>
          <a:lstStyle/>
          <a:p>
            <a:pPr>
              <a:buNone/>
            </a:pPr>
            <a:r>
              <a:rPr lang="en-CA" dirty="0"/>
              <a:t>But others are less consistent. </a:t>
            </a:r>
            <a:r>
              <a:rPr lang="en-CA" i="1" dirty="0"/>
              <a:t>Transport</a:t>
            </a:r>
            <a:r>
              <a:rPr lang="en-CA" dirty="0"/>
              <a:t>, for instance, aligns more with Non-Western images, but still shows significant clustering among Western visuals. Lastly, we see a few neutral concepts like </a:t>
            </a:r>
            <a:r>
              <a:rPr lang="en-CA" i="1" dirty="0"/>
              <a:t>music</a:t>
            </a:r>
            <a:r>
              <a:rPr lang="en-CA" dirty="0"/>
              <a:t>, </a:t>
            </a:r>
            <a:r>
              <a:rPr lang="en-CA" i="1" dirty="0"/>
              <a:t>festival</a:t>
            </a:r>
            <a:r>
              <a:rPr lang="en-CA" dirty="0"/>
              <a:t>, and </a:t>
            </a:r>
            <a:r>
              <a:rPr lang="en-CA" i="1" dirty="0"/>
              <a:t>ritual</a:t>
            </a:r>
            <a:r>
              <a:rPr lang="en-CA" dirty="0"/>
              <a:t>, where the model treats content from different cultures relatively equally.</a:t>
            </a:r>
          </a:p>
          <a:p>
            <a:pPr>
              <a:buNone/>
            </a:pPr>
            <a:br>
              <a:rPr lang="en-CA" dirty="0"/>
            </a:br>
            <a:endParaRPr lang="en-US" dirty="0"/>
          </a:p>
        </p:txBody>
      </p:sp>
      <p:sp>
        <p:nvSpPr>
          <p:cNvPr id="4" name="Slide Number Placeholder 3">
            <a:extLst>
              <a:ext uri="{FF2B5EF4-FFF2-40B4-BE49-F238E27FC236}">
                <a16:creationId xmlns:a16="http://schemas.microsoft.com/office/drawing/2014/main" id="{8CE549F9-28C7-C089-BCEE-CC1DF57678E9}"/>
              </a:ext>
            </a:extLst>
          </p:cNvPr>
          <p:cNvSpPr>
            <a:spLocks noGrp="1"/>
          </p:cNvSpPr>
          <p:nvPr>
            <p:ph type="sldNum" sz="quarter" idx="5"/>
          </p:nvPr>
        </p:nvSpPr>
        <p:spPr/>
        <p:txBody>
          <a:bodyPr/>
          <a:lstStyle/>
          <a:p>
            <a:fld id="{451C4E2A-443C-064C-8F39-0DADC3C6E03A}" type="slidenum">
              <a:rPr lang="en-US" smtClean="0"/>
              <a:t>20</a:t>
            </a:fld>
            <a:endParaRPr lang="en-US"/>
          </a:p>
        </p:txBody>
      </p:sp>
    </p:spTree>
    <p:extLst>
      <p:ext uri="{BB962C8B-B14F-4D97-AF65-F5344CB8AC3E}">
        <p14:creationId xmlns:p14="http://schemas.microsoft.com/office/powerpoint/2010/main" val="1720846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1C4E2A-443C-064C-8F39-0DADC3C6E03A}" type="slidenum">
              <a:rPr lang="en-US" smtClean="0"/>
              <a:t>21</a:t>
            </a:fld>
            <a:endParaRPr lang="en-US"/>
          </a:p>
        </p:txBody>
      </p:sp>
    </p:spTree>
    <p:extLst>
      <p:ext uri="{BB962C8B-B14F-4D97-AF65-F5344CB8AC3E}">
        <p14:creationId xmlns:p14="http://schemas.microsoft.com/office/powerpoint/2010/main" val="1738319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CA" dirty="0"/>
              <a:t>This project focused only on CLIP due to time and experience limits. But the two-task probing method can be applied to other models, which future work should explore for broader comparisons.</a:t>
            </a:r>
          </a:p>
          <a:p>
            <a:pPr>
              <a:buNone/>
            </a:pPr>
            <a:br>
              <a:rPr lang="en-CA" dirty="0"/>
            </a:br>
            <a:endParaRPr lang="en-CA" dirty="0"/>
          </a:p>
          <a:p>
            <a:pPr>
              <a:buNone/>
            </a:pPr>
            <a:r>
              <a:rPr lang="en-CA" dirty="0"/>
              <a:t>We also used UMAP for visualization, which simplifies high-dimensional data but can distort some semantic relationships. Combining it with statistical analysis helped, but better interpretability methods could improve this.</a:t>
            </a:r>
          </a:p>
          <a:p>
            <a:pPr>
              <a:buNone/>
            </a:pPr>
            <a:br>
              <a:rPr lang="en-CA" dirty="0"/>
            </a:br>
            <a:endParaRPr lang="en-CA" dirty="0"/>
          </a:p>
          <a:p>
            <a:r>
              <a:rPr lang="en-CA" dirty="0"/>
              <a:t>Finally, CLIP’s preprocessing might crop out culturally relevant details. Future work should test more adaptive or context-aware image processing to preserve those elements.</a:t>
            </a:r>
          </a:p>
          <a:p>
            <a:endParaRPr lang="en-US" dirty="0"/>
          </a:p>
        </p:txBody>
      </p:sp>
      <p:sp>
        <p:nvSpPr>
          <p:cNvPr id="4" name="Slide Number Placeholder 3"/>
          <p:cNvSpPr>
            <a:spLocks noGrp="1"/>
          </p:cNvSpPr>
          <p:nvPr>
            <p:ph type="sldNum" sz="quarter" idx="5"/>
          </p:nvPr>
        </p:nvSpPr>
        <p:spPr/>
        <p:txBody>
          <a:bodyPr/>
          <a:lstStyle/>
          <a:p>
            <a:fld id="{451C4E2A-443C-064C-8F39-0DADC3C6E03A}" type="slidenum">
              <a:rPr lang="en-US" smtClean="0"/>
              <a:t>22</a:t>
            </a:fld>
            <a:endParaRPr lang="en-US"/>
          </a:p>
        </p:txBody>
      </p:sp>
    </p:spTree>
    <p:extLst>
      <p:ext uri="{BB962C8B-B14F-4D97-AF65-F5344CB8AC3E}">
        <p14:creationId xmlns:p14="http://schemas.microsoft.com/office/powerpoint/2010/main" val="3036250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 use the GLOBALRG-Retrieval dataset, which provides image–text pairs curated to reflect diverse cultural contexts. It includes 3,000 examples across 50 countries and 20 universal concepts like </a:t>
            </a:r>
            <a:r>
              <a:rPr lang="en-CA" i="1" dirty="0"/>
              <a:t>marriage</a:t>
            </a:r>
            <a:r>
              <a:rPr lang="en-CA" dirty="0"/>
              <a:t>, </a:t>
            </a:r>
            <a:r>
              <a:rPr lang="en-CA" i="1" dirty="0"/>
              <a:t>breakfast</a:t>
            </a:r>
            <a:r>
              <a:rPr lang="en-CA" dirty="0"/>
              <a:t>, and </a:t>
            </a:r>
            <a:r>
              <a:rPr lang="en-CA" i="1" dirty="0"/>
              <a:t>dance</a:t>
            </a:r>
            <a:endParaRPr lang="en-US" dirty="0"/>
          </a:p>
        </p:txBody>
      </p:sp>
      <p:sp>
        <p:nvSpPr>
          <p:cNvPr id="4" name="Slide Number Placeholder 3"/>
          <p:cNvSpPr>
            <a:spLocks noGrp="1"/>
          </p:cNvSpPr>
          <p:nvPr>
            <p:ph type="sldNum" sz="quarter" idx="5"/>
          </p:nvPr>
        </p:nvSpPr>
        <p:spPr/>
        <p:txBody>
          <a:bodyPr/>
          <a:lstStyle/>
          <a:p>
            <a:fld id="{451C4E2A-443C-064C-8F39-0DADC3C6E03A}" type="slidenum">
              <a:rPr lang="en-US" smtClean="0"/>
              <a:t>3</a:t>
            </a:fld>
            <a:endParaRPr lang="en-US"/>
          </a:p>
        </p:txBody>
      </p:sp>
    </p:spTree>
    <p:extLst>
      <p:ext uri="{BB962C8B-B14F-4D97-AF65-F5344CB8AC3E}">
        <p14:creationId xmlns:p14="http://schemas.microsoft.com/office/powerpoint/2010/main" val="1638561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CA" dirty="0"/>
              <a:t>We selected 16 countries across all major continents to ensure broad cultural and regional coverage. Based on the Inglehart–Welzel cultural framework, we classify 7 of those as Western (e.g., US, UK, Germany) and 9 as Non-Western (e.g., India, Egypt, Nigeria). Each country contributes 3 unique images per concept, giving us 912 total examples.</a:t>
            </a:r>
          </a:p>
          <a:p>
            <a:pPr>
              <a:buNone/>
            </a:pPr>
            <a:br>
              <a:rPr lang="en-CA" dirty="0"/>
            </a:br>
            <a:endParaRPr lang="en-CA" dirty="0"/>
          </a:p>
          <a:p>
            <a:r>
              <a:rPr lang="en-CA" dirty="0"/>
              <a:t>We also manually verified 10% of the dataset.</a:t>
            </a:r>
            <a:endParaRPr lang="en-US" dirty="0"/>
          </a:p>
        </p:txBody>
      </p:sp>
      <p:sp>
        <p:nvSpPr>
          <p:cNvPr id="4" name="Slide Number Placeholder 3"/>
          <p:cNvSpPr>
            <a:spLocks noGrp="1"/>
          </p:cNvSpPr>
          <p:nvPr>
            <p:ph type="sldNum" sz="quarter" idx="5"/>
          </p:nvPr>
        </p:nvSpPr>
        <p:spPr/>
        <p:txBody>
          <a:bodyPr/>
          <a:lstStyle/>
          <a:p>
            <a:fld id="{451C4E2A-443C-064C-8F39-0DADC3C6E03A}" type="slidenum">
              <a:rPr lang="en-US" smtClean="0"/>
              <a:t>4</a:t>
            </a:fld>
            <a:endParaRPr lang="en-US"/>
          </a:p>
        </p:txBody>
      </p:sp>
    </p:spTree>
    <p:extLst>
      <p:ext uri="{BB962C8B-B14F-4D97-AF65-F5344CB8AC3E}">
        <p14:creationId xmlns:p14="http://schemas.microsoft.com/office/powerpoint/2010/main" val="1867250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 used CLIP’s </a:t>
            </a:r>
            <a:r>
              <a:rPr lang="en-CA" dirty="0" err="1"/>
              <a:t>ViT</a:t>
            </a:r>
            <a:r>
              <a:rPr lang="en-CA" dirty="0"/>
              <a:t>-B/32 model via Hugging Face. The images were standardized using </a:t>
            </a:r>
            <a:r>
              <a:rPr lang="en-CA" dirty="0" err="1"/>
              <a:t>CLIPProcessor</a:t>
            </a:r>
            <a:r>
              <a:rPr lang="en-CA" dirty="0"/>
              <a:t>.. For text, in the original dataset the text accompanied with each image is just a single term of the universal concept,  we converted each universal into a caption prompt like “A photo of a wedding” to match CLIP’s pretraining style. Both image and text embeddings are 512-dimensional and stored for downstream analysis.</a:t>
            </a:r>
          </a:p>
          <a:p>
            <a:endParaRPr lang="en-US" dirty="0"/>
          </a:p>
        </p:txBody>
      </p:sp>
      <p:sp>
        <p:nvSpPr>
          <p:cNvPr id="4" name="Slide Number Placeholder 3"/>
          <p:cNvSpPr>
            <a:spLocks noGrp="1"/>
          </p:cNvSpPr>
          <p:nvPr>
            <p:ph type="sldNum" sz="quarter" idx="5"/>
          </p:nvPr>
        </p:nvSpPr>
        <p:spPr/>
        <p:txBody>
          <a:bodyPr/>
          <a:lstStyle/>
          <a:p>
            <a:fld id="{451C4E2A-443C-064C-8F39-0DADC3C6E03A}" type="slidenum">
              <a:rPr lang="en-US" smtClean="0"/>
              <a:t>5</a:t>
            </a:fld>
            <a:endParaRPr lang="en-US"/>
          </a:p>
        </p:txBody>
      </p:sp>
    </p:spTree>
    <p:extLst>
      <p:ext uri="{BB962C8B-B14F-4D97-AF65-F5344CB8AC3E}">
        <p14:creationId xmlns:p14="http://schemas.microsoft.com/office/powerpoint/2010/main" val="4189009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967CB-52DE-55AB-8AEA-74944FAC1B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009B36-FC02-6CC0-FE3F-8722AEE7AB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BFCA0B-771B-7F05-8099-63A9F2C83F28}"/>
              </a:ext>
            </a:extLst>
          </p:cNvPr>
          <p:cNvSpPr>
            <a:spLocks noGrp="1"/>
          </p:cNvSpPr>
          <p:nvPr>
            <p:ph type="body" idx="1"/>
          </p:nvPr>
        </p:nvSpPr>
        <p:spPr/>
        <p:txBody>
          <a:bodyPr/>
          <a:lstStyle/>
          <a:p>
            <a:pPr>
              <a:buNone/>
            </a:pPr>
            <a:r>
              <a:rPr lang="en-CA" dirty="0"/>
              <a:t>To examine how cultural bias might be encoded in CLIP, we use two main tasks.</a:t>
            </a:r>
          </a:p>
          <a:p>
            <a:pPr>
              <a:buNone/>
            </a:pPr>
            <a:br>
              <a:rPr lang="en-CA" dirty="0"/>
            </a:br>
            <a:endParaRPr lang="en-CA" dirty="0"/>
          </a:p>
          <a:p>
            <a:pPr>
              <a:buNone/>
            </a:pPr>
            <a:r>
              <a:rPr lang="en-CA" dirty="0"/>
              <a:t>The first is </a:t>
            </a:r>
            <a:r>
              <a:rPr lang="en-CA" b="1" dirty="0"/>
              <a:t>image–image similarity</a:t>
            </a:r>
            <a:r>
              <a:rPr lang="en-CA" dirty="0"/>
              <a:t>. For each concept—we look at how visually similar the images are. We compare how close Western images are to each other, versus how close they are to Non-Western ones. </a:t>
            </a:r>
            <a:br>
              <a:rPr lang="en-CA" dirty="0"/>
            </a:br>
            <a:endParaRPr lang="en-CA" dirty="0"/>
          </a:p>
          <a:p>
            <a:pPr>
              <a:buNone/>
            </a:pPr>
            <a:r>
              <a:rPr lang="en-CA" dirty="0"/>
              <a:t>The second task is </a:t>
            </a:r>
            <a:r>
              <a:rPr lang="en-CA" b="1" dirty="0"/>
              <a:t>text–image alignment</a:t>
            </a:r>
            <a:r>
              <a:rPr lang="en-CA" dirty="0"/>
              <a:t>. Here, we ask: when CLIP sees a caption like “a photo of a breakfast,” does it associate it more with Western or Non-Western images? We use a metric called C–ASC to capture this. It’s like an effect size: positive means stronger alignment with Western images, negative means Non-Western. Values around 0.2 are small, 0.5 is medium, and 0.8 or more is strong, for details please refer to the paper.</a:t>
            </a:r>
          </a:p>
          <a:p>
            <a:pPr>
              <a:buNone/>
            </a:pPr>
            <a:br>
              <a:rPr lang="en-CA" dirty="0"/>
            </a:br>
            <a:endParaRPr lang="en-CA" dirty="0"/>
          </a:p>
          <a:p>
            <a:r>
              <a:rPr lang="en-CA" dirty="0"/>
              <a:t>We also visualize this in two ways: one is a 2D UMAP projection to show how image and caption embeddings cluster in space. The other is a global map that ranks countries by how well their images align with the captions.</a:t>
            </a:r>
          </a:p>
        </p:txBody>
      </p:sp>
      <p:sp>
        <p:nvSpPr>
          <p:cNvPr id="4" name="Slide Number Placeholder 3">
            <a:extLst>
              <a:ext uri="{FF2B5EF4-FFF2-40B4-BE49-F238E27FC236}">
                <a16:creationId xmlns:a16="http://schemas.microsoft.com/office/drawing/2014/main" id="{FD36DAA3-C87A-1F5D-43A8-00A1CC4F1B25}"/>
              </a:ext>
            </a:extLst>
          </p:cNvPr>
          <p:cNvSpPr>
            <a:spLocks noGrp="1"/>
          </p:cNvSpPr>
          <p:nvPr>
            <p:ph type="sldNum" sz="quarter" idx="5"/>
          </p:nvPr>
        </p:nvSpPr>
        <p:spPr/>
        <p:txBody>
          <a:bodyPr/>
          <a:lstStyle/>
          <a:p>
            <a:fld id="{451C4E2A-443C-064C-8F39-0DADC3C6E03A}" type="slidenum">
              <a:rPr lang="en-US" smtClean="0"/>
              <a:t>6</a:t>
            </a:fld>
            <a:endParaRPr lang="en-US"/>
          </a:p>
        </p:txBody>
      </p:sp>
    </p:spTree>
    <p:extLst>
      <p:ext uri="{BB962C8B-B14F-4D97-AF65-F5344CB8AC3E}">
        <p14:creationId xmlns:p14="http://schemas.microsoft.com/office/powerpoint/2010/main" val="994295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To answer our first research question—whether CLIP embeds Western images more tightly—we compared similarity scores between image pairs. Specifically, we looked at Western–Western vs. Western–Non-Western pairs for each concept. The results show a clear pattern: in 8 out of 19 concepts, Western images are significantly more similar to each other. This means CLIP clusters them more tightly in the latent space.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US" dirty="0"/>
          </a:p>
        </p:txBody>
      </p:sp>
      <p:sp>
        <p:nvSpPr>
          <p:cNvPr id="4" name="Slide Number Placeholder 3"/>
          <p:cNvSpPr>
            <a:spLocks noGrp="1"/>
          </p:cNvSpPr>
          <p:nvPr>
            <p:ph type="sldNum" sz="quarter" idx="5"/>
          </p:nvPr>
        </p:nvSpPr>
        <p:spPr/>
        <p:txBody>
          <a:bodyPr/>
          <a:lstStyle/>
          <a:p>
            <a:fld id="{451C4E2A-443C-064C-8F39-0DADC3C6E03A}" type="slidenum">
              <a:rPr lang="en-US" smtClean="0"/>
              <a:t>7</a:t>
            </a:fld>
            <a:endParaRPr lang="en-US"/>
          </a:p>
        </p:txBody>
      </p:sp>
    </p:spTree>
    <p:extLst>
      <p:ext uri="{BB962C8B-B14F-4D97-AF65-F5344CB8AC3E}">
        <p14:creationId xmlns:p14="http://schemas.microsoft.com/office/powerpoint/2010/main" val="2144628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 see this most clearly in culturally distinct concepts like </a:t>
            </a:r>
            <a:r>
              <a:rPr lang="en-CA" i="1" dirty="0"/>
              <a:t>funeral</a:t>
            </a:r>
            <a:r>
              <a:rPr lang="en-CA" dirty="0"/>
              <a:t>, </a:t>
            </a:r>
            <a:r>
              <a:rPr lang="en-CA" i="1" dirty="0"/>
              <a:t>marriage</a:t>
            </a:r>
            <a:r>
              <a:rPr lang="en-CA" dirty="0"/>
              <a:t>, and </a:t>
            </a:r>
            <a:r>
              <a:rPr lang="en-CA" i="1" dirty="0"/>
              <a:t>dessert</a:t>
            </a:r>
            <a:r>
              <a:rPr lang="en-CA" dirty="0"/>
              <a:t>. Let’s look at the visualization. </a:t>
            </a:r>
          </a:p>
          <a:p>
            <a:endParaRPr lang="en-US" dirty="0"/>
          </a:p>
        </p:txBody>
      </p:sp>
      <p:sp>
        <p:nvSpPr>
          <p:cNvPr id="4" name="Slide Number Placeholder 3"/>
          <p:cNvSpPr>
            <a:spLocks noGrp="1"/>
          </p:cNvSpPr>
          <p:nvPr>
            <p:ph type="sldNum" sz="quarter" idx="5"/>
          </p:nvPr>
        </p:nvSpPr>
        <p:spPr/>
        <p:txBody>
          <a:bodyPr/>
          <a:lstStyle/>
          <a:p>
            <a:fld id="{451C4E2A-443C-064C-8F39-0DADC3C6E03A}" type="slidenum">
              <a:rPr lang="en-US" smtClean="0"/>
              <a:t>8</a:t>
            </a:fld>
            <a:endParaRPr lang="en-US"/>
          </a:p>
        </p:txBody>
      </p:sp>
    </p:spTree>
    <p:extLst>
      <p:ext uri="{BB962C8B-B14F-4D97-AF65-F5344CB8AC3E}">
        <p14:creationId xmlns:p14="http://schemas.microsoft.com/office/powerpoint/2010/main" val="3169258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heatmaps help visualize this clustering.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example, in the “marriage” heatmap, Western countries are bright yellow—indicating high similarity—while non-Western pairs are darker. These findings suggest CLIP encodes cultural proximity in its visual space, which may affect how the model retrieves or ranks visual content across cultures.</a:t>
            </a:r>
          </a:p>
          <a:p>
            <a:endParaRPr lang="en-US" dirty="0"/>
          </a:p>
        </p:txBody>
      </p:sp>
      <p:sp>
        <p:nvSpPr>
          <p:cNvPr id="4" name="Slide Number Placeholder 3"/>
          <p:cNvSpPr>
            <a:spLocks noGrp="1"/>
          </p:cNvSpPr>
          <p:nvPr>
            <p:ph type="sldNum" sz="quarter" idx="5"/>
          </p:nvPr>
        </p:nvSpPr>
        <p:spPr/>
        <p:txBody>
          <a:bodyPr/>
          <a:lstStyle/>
          <a:p>
            <a:fld id="{451C4E2A-443C-064C-8F39-0DADC3C6E03A}" type="slidenum">
              <a:rPr lang="en-US" smtClean="0"/>
              <a:t>9</a:t>
            </a:fld>
            <a:endParaRPr lang="en-US"/>
          </a:p>
        </p:txBody>
      </p:sp>
    </p:spTree>
    <p:extLst>
      <p:ext uri="{BB962C8B-B14F-4D97-AF65-F5344CB8AC3E}">
        <p14:creationId xmlns:p14="http://schemas.microsoft.com/office/powerpoint/2010/main" val="1054386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827A-B259-A92C-0EE6-FEC1A4E32A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0988A5-3F2E-9752-2FFF-C1CAAA6EBA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FFE6AE-ECBA-3DDB-73E1-42DCE89717E5}"/>
              </a:ext>
            </a:extLst>
          </p:cNvPr>
          <p:cNvSpPr>
            <a:spLocks noGrp="1"/>
          </p:cNvSpPr>
          <p:nvPr>
            <p:ph type="dt" sz="half" idx="10"/>
          </p:nvPr>
        </p:nvSpPr>
        <p:spPr/>
        <p:txBody>
          <a:bodyPr/>
          <a:lstStyle/>
          <a:p>
            <a:fld id="{D16CC255-3867-CC47-9E95-7FC58C6A695D}" type="datetimeFigureOut">
              <a:rPr lang="en-US" smtClean="0"/>
              <a:t>4/21/25</a:t>
            </a:fld>
            <a:endParaRPr lang="en-US"/>
          </a:p>
        </p:txBody>
      </p:sp>
      <p:sp>
        <p:nvSpPr>
          <p:cNvPr id="5" name="Footer Placeholder 4">
            <a:extLst>
              <a:ext uri="{FF2B5EF4-FFF2-40B4-BE49-F238E27FC236}">
                <a16:creationId xmlns:a16="http://schemas.microsoft.com/office/drawing/2014/main" id="{659BADAA-6928-2FF9-F0AD-38BA5C43B1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AFDFC-8688-B016-16AB-D7C38B9B5BF5}"/>
              </a:ext>
            </a:extLst>
          </p:cNvPr>
          <p:cNvSpPr>
            <a:spLocks noGrp="1"/>
          </p:cNvSpPr>
          <p:nvPr>
            <p:ph type="sldNum" sz="quarter" idx="12"/>
          </p:nvPr>
        </p:nvSpPr>
        <p:spPr/>
        <p:txBody>
          <a:bodyPr/>
          <a:lstStyle/>
          <a:p>
            <a:fld id="{ADE205BC-C3A6-3E4F-A687-09459E8C65C1}" type="slidenum">
              <a:rPr lang="en-US" smtClean="0"/>
              <a:t>‹#›</a:t>
            </a:fld>
            <a:endParaRPr lang="en-US"/>
          </a:p>
        </p:txBody>
      </p:sp>
    </p:spTree>
    <p:extLst>
      <p:ext uri="{BB962C8B-B14F-4D97-AF65-F5344CB8AC3E}">
        <p14:creationId xmlns:p14="http://schemas.microsoft.com/office/powerpoint/2010/main" val="2995442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A8632-366C-AC88-FA53-8268708CFD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924BF2-F638-1DB1-1D71-6AB0BEC604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CC4BBD-8CBC-2540-EA67-CAC3C5A81D51}"/>
              </a:ext>
            </a:extLst>
          </p:cNvPr>
          <p:cNvSpPr>
            <a:spLocks noGrp="1"/>
          </p:cNvSpPr>
          <p:nvPr>
            <p:ph type="dt" sz="half" idx="10"/>
          </p:nvPr>
        </p:nvSpPr>
        <p:spPr/>
        <p:txBody>
          <a:bodyPr/>
          <a:lstStyle/>
          <a:p>
            <a:fld id="{D16CC255-3867-CC47-9E95-7FC58C6A695D}" type="datetimeFigureOut">
              <a:rPr lang="en-US" smtClean="0"/>
              <a:t>4/21/25</a:t>
            </a:fld>
            <a:endParaRPr lang="en-US"/>
          </a:p>
        </p:txBody>
      </p:sp>
      <p:sp>
        <p:nvSpPr>
          <p:cNvPr id="5" name="Footer Placeholder 4">
            <a:extLst>
              <a:ext uri="{FF2B5EF4-FFF2-40B4-BE49-F238E27FC236}">
                <a16:creationId xmlns:a16="http://schemas.microsoft.com/office/drawing/2014/main" id="{51525C78-CBDC-F825-3D43-DEC84AE59D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E3BB1-D870-30AC-7CD0-98472C5589A4}"/>
              </a:ext>
            </a:extLst>
          </p:cNvPr>
          <p:cNvSpPr>
            <a:spLocks noGrp="1"/>
          </p:cNvSpPr>
          <p:nvPr>
            <p:ph type="sldNum" sz="quarter" idx="12"/>
          </p:nvPr>
        </p:nvSpPr>
        <p:spPr/>
        <p:txBody>
          <a:bodyPr/>
          <a:lstStyle/>
          <a:p>
            <a:fld id="{ADE205BC-C3A6-3E4F-A687-09459E8C65C1}" type="slidenum">
              <a:rPr lang="en-US" smtClean="0"/>
              <a:t>‹#›</a:t>
            </a:fld>
            <a:endParaRPr lang="en-US"/>
          </a:p>
        </p:txBody>
      </p:sp>
    </p:spTree>
    <p:extLst>
      <p:ext uri="{BB962C8B-B14F-4D97-AF65-F5344CB8AC3E}">
        <p14:creationId xmlns:p14="http://schemas.microsoft.com/office/powerpoint/2010/main" val="2702470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7E87ED-EC24-A18C-B255-D623D78BB7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0F71EA-2A4F-A732-2FE1-9F3317792C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579872-C517-7C0F-24CD-7A567AC5D3EE}"/>
              </a:ext>
            </a:extLst>
          </p:cNvPr>
          <p:cNvSpPr>
            <a:spLocks noGrp="1"/>
          </p:cNvSpPr>
          <p:nvPr>
            <p:ph type="dt" sz="half" idx="10"/>
          </p:nvPr>
        </p:nvSpPr>
        <p:spPr/>
        <p:txBody>
          <a:bodyPr/>
          <a:lstStyle/>
          <a:p>
            <a:fld id="{D16CC255-3867-CC47-9E95-7FC58C6A695D}" type="datetimeFigureOut">
              <a:rPr lang="en-US" smtClean="0"/>
              <a:t>4/21/25</a:t>
            </a:fld>
            <a:endParaRPr lang="en-US"/>
          </a:p>
        </p:txBody>
      </p:sp>
      <p:sp>
        <p:nvSpPr>
          <p:cNvPr id="5" name="Footer Placeholder 4">
            <a:extLst>
              <a:ext uri="{FF2B5EF4-FFF2-40B4-BE49-F238E27FC236}">
                <a16:creationId xmlns:a16="http://schemas.microsoft.com/office/drawing/2014/main" id="{5C47F770-E3CD-DD7F-004F-BA0F4A9F14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4F1270-0FA1-3478-C09F-4D5F93CAAFEE}"/>
              </a:ext>
            </a:extLst>
          </p:cNvPr>
          <p:cNvSpPr>
            <a:spLocks noGrp="1"/>
          </p:cNvSpPr>
          <p:nvPr>
            <p:ph type="sldNum" sz="quarter" idx="12"/>
          </p:nvPr>
        </p:nvSpPr>
        <p:spPr/>
        <p:txBody>
          <a:bodyPr/>
          <a:lstStyle/>
          <a:p>
            <a:fld id="{ADE205BC-C3A6-3E4F-A687-09459E8C65C1}" type="slidenum">
              <a:rPr lang="en-US" smtClean="0"/>
              <a:t>‹#›</a:t>
            </a:fld>
            <a:endParaRPr lang="en-US"/>
          </a:p>
        </p:txBody>
      </p:sp>
    </p:spTree>
    <p:extLst>
      <p:ext uri="{BB962C8B-B14F-4D97-AF65-F5344CB8AC3E}">
        <p14:creationId xmlns:p14="http://schemas.microsoft.com/office/powerpoint/2010/main" val="3249223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9AFD-8E8A-7F6D-AE76-7DA5BF2BBF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7468AB-F7F7-729B-2FD3-756DA085DE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98078-36F8-B7EA-81F4-E97CA6E75D6B}"/>
              </a:ext>
            </a:extLst>
          </p:cNvPr>
          <p:cNvSpPr>
            <a:spLocks noGrp="1"/>
          </p:cNvSpPr>
          <p:nvPr>
            <p:ph type="dt" sz="half" idx="10"/>
          </p:nvPr>
        </p:nvSpPr>
        <p:spPr/>
        <p:txBody>
          <a:bodyPr/>
          <a:lstStyle/>
          <a:p>
            <a:fld id="{D16CC255-3867-CC47-9E95-7FC58C6A695D}" type="datetimeFigureOut">
              <a:rPr lang="en-US" smtClean="0"/>
              <a:t>4/21/25</a:t>
            </a:fld>
            <a:endParaRPr lang="en-US"/>
          </a:p>
        </p:txBody>
      </p:sp>
      <p:sp>
        <p:nvSpPr>
          <p:cNvPr id="5" name="Footer Placeholder 4">
            <a:extLst>
              <a:ext uri="{FF2B5EF4-FFF2-40B4-BE49-F238E27FC236}">
                <a16:creationId xmlns:a16="http://schemas.microsoft.com/office/drawing/2014/main" id="{77B61B6C-F991-13AA-65C8-BB405E168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997591-F91D-1537-EACD-10C8E9642C3C}"/>
              </a:ext>
            </a:extLst>
          </p:cNvPr>
          <p:cNvSpPr>
            <a:spLocks noGrp="1"/>
          </p:cNvSpPr>
          <p:nvPr>
            <p:ph type="sldNum" sz="quarter" idx="12"/>
          </p:nvPr>
        </p:nvSpPr>
        <p:spPr/>
        <p:txBody>
          <a:bodyPr/>
          <a:lstStyle/>
          <a:p>
            <a:fld id="{ADE205BC-C3A6-3E4F-A687-09459E8C65C1}" type="slidenum">
              <a:rPr lang="en-US" smtClean="0"/>
              <a:t>‹#›</a:t>
            </a:fld>
            <a:endParaRPr lang="en-US"/>
          </a:p>
        </p:txBody>
      </p:sp>
    </p:spTree>
    <p:extLst>
      <p:ext uri="{BB962C8B-B14F-4D97-AF65-F5344CB8AC3E}">
        <p14:creationId xmlns:p14="http://schemas.microsoft.com/office/powerpoint/2010/main" val="3454084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31F44-8BC7-7141-95E6-94529DE533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E524D8-964B-CB00-3E95-C2FC79767F9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265432-D78F-D538-C518-8D48F3A5D99B}"/>
              </a:ext>
            </a:extLst>
          </p:cNvPr>
          <p:cNvSpPr>
            <a:spLocks noGrp="1"/>
          </p:cNvSpPr>
          <p:nvPr>
            <p:ph type="dt" sz="half" idx="10"/>
          </p:nvPr>
        </p:nvSpPr>
        <p:spPr/>
        <p:txBody>
          <a:bodyPr/>
          <a:lstStyle/>
          <a:p>
            <a:fld id="{D16CC255-3867-CC47-9E95-7FC58C6A695D}" type="datetimeFigureOut">
              <a:rPr lang="en-US" smtClean="0"/>
              <a:t>4/21/25</a:t>
            </a:fld>
            <a:endParaRPr lang="en-US"/>
          </a:p>
        </p:txBody>
      </p:sp>
      <p:sp>
        <p:nvSpPr>
          <p:cNvPr id="5" name="Footer Placeholder 4">
            <a:extLst>
              <a:ext uri="{FF2B5EF4-FFF2-40B4-BE49-F238E27FC236}">
                <a16:creationId xmlns:a16="http://schemas.microsoft.com/office/drawing/2014/main" id="{4FCEC0E5-50AB-F80D-B451-2B01AFF0F7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0A17-2576-B7C3-86ED-DF71F4D942A9}"/>
              </a:ext>
            </a:extLst>
          </p:cNvPr>
          <p:cNvSpPr>
            <a:spLocks noGrp="1"/>
          </p:cNvSpPr>
          <p:nvPr>
            <p:ph type="sldNum" sz="quarter" idx="12"/>
          </p:nvPr>
        </p:nvSpPr>
        <p:spPr/>
        <p:txBody>
          <a:bodyPr/>
          <a:lstStyle/>
          <a:p>
            <a:fld id="{ADE205BC-C3A6-3E4F-A687-09459E8C65C1}" type="slidenum">
              <a:rPr lang="en-US" smtClean="0"/>
              <a:t>‹#›</a:t>
            </a:fld>
            <a:endParaRPr lang="en-US"/>
          </a:p>
        </p:txBody>
      </p:sp>
    </p:spTree>
    <p:extLst>
      <p:ext uri="{BB962C8B-B14F-4D97-AF65-F5344CB8AC3E}">
        <p14:creationId xmlns:p14="http://schemas.microsoft.com/office/powerpoint/2010/main" val="3648658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708A-EC5E-7653-77CF-84D04753CB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C7AB1D-CFB7-34AD-9782-FD2592777F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AAB3DE-497A-5A66-C8BB-0A2052F067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03C30C-E257-8627-FC4C-289F883CD921}"/>
              </a:ext>
            </a:extLst>
          </p:cNvPr>
          <p:cNvSpPr>
            <a:spLocks noGrp="1"/>
          </p:cNvSpPr>
          <p:nvPr>
            <p:ph type="dt" sz="half" idx="10"/>
          </p:nvPr>
        </p:nvSpPr>
        <p:spPr/>
        <p:txBody>
          <a:bodyPr/>
          <a:lstStyle/>
          <a:p>
            <a:fld id="{D16CC255-3867-CC47-9E95-7FC58C6A695D}" type="datetimeFigureOut">
              <a:rPr lang="en-US" smtClean="0"/>
              <a:t>4/21/25</a:t>
            </a:fld>
            <a:endParaRPr lang="en-US"/>
          </a:p>
        </p:txBody>
      </p:sp>
      <p:sp>
        <p:nvSpPr>
          <p:cNvPr id="6" name="Footer Placeholder 5">
            <a:extLst>
              <a:ext uri="{FF2B5EF4-FFF2-40B4-BE49-F238E27FC236}">
                <a16:creationId xmlns:a16="http://schemas.microsoft.com/office/drawing/2014/main" id="{9CCC962D-8A20-3361-6CC6-3BE6875F35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A32BB7-59F8-0757-2048-C75C69F05BB0}"/>
              </a:ext>
            </a:extLst>
          </p:cNvPr>
          <p:cNvSpPr>
            <a:spLocks noGrp="1"/>
          </p:cNvSpPr>
          <p:nvPr>
            <p:ph type="sldNum" sz="quarter" idx="12"/>
          </p:nvPr>
        </p:nvSpPr>
        <p:spPr/>
        <p:txBody>
          <a:bodyPr/>
          <a:lstStyle/>
          <a:p>
            <a:fld id="{ADE205BC-C3A6-3E4F-A687-09459E8C65C1}" type="slidenum">
              <a:rPr lang="en-US" smtClean="0"/>
              <a:t>‹#›</a:t>
            </a:fld>
            <a:endParaRPr lang="en-US"/>
          </a:p>
        </p:txBody>
      </p:sp>
    </p:spTree>
    <p:extLst>
      <p:ext uri="{BB962C8B-B14F-4D97-AF65-F5344CB8AC3E}">
        <p14:creationId xmlns:p14="http://schemas.microsoft.com/office/powerpoint/2010/main" val="259504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5F4A7-BA19-6C59-84AE-DC68E0BE06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C16851-8A9F-629C-6633-BFE5060334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3177C6-3CE1-7BAD-2F87-F22FAA8AC4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FCE95D-EB55-D33D-0BA5-D76FBFB87A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2CE91B-A62E-F0FC-F7CE-855EF46CFC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E0D4BD-8904-3098-33AC-4E0D6F0BE05A}"/>
              </a:ext>
            </a:extLst>
          </p:cNvPr>
          <p:cNvSpPr>
            <a:spLocks noGrp="1"/>
          </p:cNvSpPr>
          <p:nvPr>
            <p:ph type="dt" sz="half" idx="10"/>
          </p:nvPr>
        </p:nvSpPr>
        <p:spPr/>
        <p:txBody>
          <a:bodyPr/>
          <a:lstStyle/>
          <a:p>
            <a:fld id="{D16CC255-3867-CC47-9E95-7FC58C6A695D}" type="datetimeFigureOut">
              <a:rPr lang="en-US" smtClean="0"/>
              <a:t>4/21/25</a:t>
            </a:fld>
            <a:endParaRPr lang="en-US"/>
          </a:p>
        </p:txBody>
      </p:sp>
      <p:sp>
        <p:nvSpPr>
          <p:cNvPr id="8" name="Footer Placeholder 7">
            <a:extLst>
              <a:ext uri="{FF2B5EF4-FFF2-40B4-BE49-F238E27FC236}">
                <a16:creationId xmlns:a16="http://schemas.microsoft.com/office/drawing/2014/main" id="{1F8EA4EE-15C8-32A9-FB6E-9DA7E3E3FD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0C1805-631E-8F04-79A3-0B1C203DFDD5}"/>
              </a:ext>
            </a:extLst>
          </p:cNvPr>
          <p:cNvSpPr>
            <a:spLocks noGrp="1"/>
          </p:cNvSpPr>
          <p:nvPr>
            <p:ph type="sldNum" sz="quarter" idx="12"/>
          </p:nvPr>
        </p:nvSpPr>
        <p:spPr/>
        <p:txBody>
          <a:bodyPr/>
          <a:lstStyle/>
          <a:p>
            <a:fld id="{ADE205BC-C3A6-3E4F-A687-09459E8C65C1}" type="slidenum">
              <a:rPr lang="en-US" smtClean="0"/>
              <a:t>‹#›</a:t>
            </a:fld>
            <a:endParaRPr lang="en-US"/>
          </a:p>
        </p:txBody>
      </p:sp>
    </p:spTree>
    <p:extLst>
      <p:ext uri="{BB962C8B-B14F-4D97-AF65-F5344CB8AC3E}">
        <p14:creationId xmlns:p14="http://schemas.microsoft.com/office/powerpoint/2010/main" val="2571375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73E9-6443-00BB-E5EB-ADC5D6FF24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852554-316D-5C6C-C31F-BE51D49EE409}"/>
              </a:ext>
            </a:extLst>
          </p:cNvPr>
          <p:cNvSpPr>
            <a:spLocks noGrp="1"/>
          </p:cNvSpPr>
          <p:nvPr>
            <p:ph type="dt" sz="half" idx="10"/>
          </p:nvPr>
        </p:nvSpPr>
        <p:spPr/>
        <p:txBody>
          <a:bodyPr/>
          <a:lstStyle/>
          <a:p>
            <a:fld id="{D16CC255-3867-CC47-9E95-7FC58C6A695D}" type="datetimeFigureOut">
              <a:rPr lang="en-US" smtClean="0"/>
              <a:t>4/21/25</a:t>
            </a:fld>
            <a:endParaRPr lang="en-US"/>
          </a:p>
        </p:txBody>
      </p:sp>
      <p:sp>
        <p:nvSpPr>
          <p:cNvPr id="4" name="Footer Placeholder 3">
            <a:extLst>
              <a:ext uri="{FF2B5EF4-FFF2-40B4-BE49-F238E27FC236}">
                <a16:creationId xmlns:a16="http://schemas.microsoft.com/office/drawing/2014/main" id="{032594BD-F913-25FA-E134-5A47C78A13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113224-C4AF-7F53-E724-C475575726DE}"/>
              </a:ext>
            </a:extLst>
          </p:cNvPr>
          <p:cNvSpPr>
            <a:spLocks noGrp="1"/>
          </p:cNvSpPr>
          <p:nvPr>
            <p:ph type="sldNum" sz="quarter" idx="12"/>
          </p:nvPr>
        </p:nvSpPr>
        <p:spPr/>
        <p:txBody>
          <a:bodyPr/>
          <a:lstStyle/>
          <a:p>
            <a:fld id="{ADE205BC-C3A6-3E4F-A687-09459E8C65C1}" type="slidenum">
              <a:rPr lang="en-US" smtClean="0"/>
              <a:t>‹#›</a:t>
            </a:fld>
            <a:endParaRPr lang="en-US"/>
          </a:p>
        </p:txBody>
      </p:sp>
    </p:spTree>
    <p:extLst>
      <p:ext uri="{BB962C8B-B14F-4D97-AF65-F5344CB8AC3E}">
        <p14:creationId xmlns:p14="http://schemas.microsoft.com/office/powerpoint/2010/main" val="2816688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4F01B7-D61B-E3AA-973C-F06594192344}"/>
              </a:ext>
            </a:extLst>
          </p:cNvPr>
          <p:cNvSpPr>
            <a:spLocks noGrp="1"/>
          </p:cNvSpPr>
          <p:nvPr>
            <p:ph type="dt" sz="half" idx="10"/>
          </p:nvPr>
        </p:nvSpPr>
        <p:spPr/>
        <p:txBody>
          <a:bodyPr/>
          <a:lstStyle/>
          <a:p>
            <a:fld id="{D16CC255-3867-CC47-9E95-7FC58C6A695D}" type="datetimeFigureOut">
              <a:rPr lang="en-US" smtClean="0"/>
              <a:t>4/21/25</a:t>
            </a:fld>
            <a:endParaRPr lang="en-US"/>
          </a:p>
        </p:txBody>
      </p:sp>
      <p:sp>
        <p:nvSpPr>
          <p:cNvPr id="3" name="Footer Placeholder 2">
            <a:extLst>
              <a:ext uri="{FF2B5EF4-FFF2-40B4-BE49-F238E27FC236}">
                <a16:creationId xmlns:a16="http://schemas.microsoft.com/office/drawing/2014/main" id="{04DBB7B9-061C-46AB-192A-702D61134B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22795F-7063-F129-9835-FAD43FB2800B}"/>
              </a:ext>
            </a:extLst>
          </p:cNvPr>
          <p:cNvSpPr>
            <a:spLocks noGrp="1"/>
          </p:cNvSpPr>
          <p:nvPr>
            <p:ph type="sldNum" sz="quarter" idx="12"/>
          </p:nvPr>
        </p:nvSpPr>
        <p:spPr/>
        <p:txBody>
          <a:bodyPr/>
          <a:lstStyle/>
          <a:p>
            <a:fld id="{ADE205BC-C3A6-3E4F-A687-09459E8C65C1}" type="slidenum">
              <a:rPr lang="en-US" smtClean="0"/>
              <a:t>‹#›</a:t>
            </a:fld>
            <a:endParaRPr lang="en-US"/>
          </a:p>
        </p:txBody>
      </p:sp>
    </p:spTree>
    <p:extLst>
      <p:ext uri="{BB962C8B-B14F-4D97-AF65-F5344CB8AC3E}">
        <p14:creationId xmlns:p14="http://schemas.microsoft.com/office/powerpoint/2010/main" val="1977765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2989A-2F22-D07D-4327-C1F0F1763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5BEDC5-89FE-28D9-4441-399F10E0B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897365-12B5-CBF0-02F5-EB0BEEB913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9958C-BEC6-3E47-D53B-358F7731C399}"/>
              </a:ext>
            </a:extLst>
          </p:cNvPr>
          <p:cNvSpPr>
            <a:spLocks noGrp="1"/>
          </p:cNvSpPr>
          <p:nvPr>
            <p:ph type="dt" sz="half" idx="10"/>
          </p:nvPr>
        </p:nvSpPr>
        <p:spPr/>
        <p:txBody>
          <a:bodyPr/>
          <a:lstStyle/>
          <a:p>
            <a:fld id="{D16CC255-3867-CC47-9E95-7FC58C6A695D}" type="datetimeFigureOut">
              <a:rPr lang="en-US" smtClean="0"/>
              <a:t>4/21/25</a:t>
            </a:fld>
            <a:endParaRPr lang="en-US"/>
          </a:p>
        </p:txBody>
      </p:sp>
      <p:sp>
        <p:nvSpPr>
          <p:cNvPr id="6" name="Footer Placeholder 5">
            <a:extLst>
              <a:ext uri="{FF2B5EF4-FFF2-40B4-BE49-F238E27FC236}">
                <a16:creationId xmlns:a16="http://schemas.microsoft.com/office/drawing/2014/main" id="{8BC77E4D-63E8-6B2C-F767-DF18179462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450626-9F13-81A6-B1D4-691CEEAD867C}"/>
              </a:ext>
            </a:extLst>
          </p:cNvPr>
          <p:cNvSpPr>
            <a:spLocks noGrp="1"/>
          </p:cNvSpPr>
          <p:nvPr>
            <p:ph type="sldNum" sz="quarter" idx="12"/>
          </p:nvPr>
        </p:nvSpPr>
        <p:spPr/>
        <p:txBody>
          <a:bodyPr/>
          <a:lstStyle/>
          <a:p>
            <a:fld id="{ADE205BC-C3A6-3E4F-A687-09459E8C65C1}" type="slidenum">
              <a:rPr lang="en-US" smtClean="0"/>
              <a:t>‹#›</a:t>
            </a:fld>
            <a:endParaRPr lang="en-US"/>
          </a:p>
        </p:txBody>
      </p:sp>
    </p:spTree>
    <p:extLst>
      <p:ext uri="{BB962C8B-B14F-4D97-AF65-F5344CB8AC3E}">
        <p14:creationId xmlns:p14="http://schemas.microsoft.com/office/powerpoint/2010/main" val="1856863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F7793-4B9B-E1F5-4BD4-5327812917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AE4D18-9BA0-479D-5B0A-996A2ECD4D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716544-7BFD-0E57-3CF2-435CAA5955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36075B-CF95-67FA-BF5D-7DFFAE484FA1}"/>
              </a:ext>
            </a:extLst>
          </p:cNvPr>
          <p:cNvSpPr>
            <a:spLocks noGrp="1"/>
          </p:cNvSpPr>
          <p:nvPr>
            <p:ph type="dt" sz="half" idx="10"/>
          </p:nvPr>
        </p:nvSpPr>
        <p:spPr/>
        <p:txBody>
          <a:bodyPr/>
          <a:lstStyle/>
          <a:p>
            <a:fld id="{D16CC255-3867-CC47-9E95-7FC58C6A695D}" type="datetimeFigureOut">
              <a:rPr lang="en-US" smtClean="0"/>
              <a:t>4/21/25</a:t>
            </a:fld>
            <a:endParaRPr lang="en-US"/>
          </a:p>
        </p:txBody>
      </p:sp>
      <p:sp>
        <p:nvSpPr>
          <p:cNvPr id="6" name="Footer Placeholder 5">
            <a:extLst>
              <a:ext uri="{FF2B5EF4-FFF2-40B4-BE49-F238E27FC236}">
                <a16:creationId xmlns:a16="http://schemas.microsoft.com/office/drawing/2014/main" id="{4AEEC396-24E5-B9AE-18E7-0AB4CDB2A5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34AE5A-B27B-19F8-98D4-601CA412CAE5}"/>
              </a:ext>
            </a:extLst>
          </p:cNvPr>
          <p:cNvSpPr>
            <a:spLocks noGrp="1"/>
          </p:cNvSpPr>
          <p:nvPr>
            <p:ph type="sldNum" sz="quarter" idx="12"/>
          </p:nvPr>
        </p:nvSpPr>
        <p:spPr/>
        <p:txBody>
          <a:bodyPr/>
          <a:lstStyle/>
          <a:p>
            <a:fld id="{ADE205BC-C3A6-3E4F-A687-09459E8C65C1}" type="slidenum">
              <a:rPr lang="en-US" smtClean="0"/>
              <a:t>‹#›</a:t>
            </a:fld>
            <a:endParaRPr lang="en-US"/>
          </a:p>
        </p:txBody>
      </p:sp>
    </p:spTree>
    <p:extLst>
      <p:ext uri="{BB962C8B-B14F-4D97-AF65-F5344CB8AC3E}">
        <p14:creationId xmlns:p14="http://schemas.microsoft.com/office/powerpoint/2010/main" val="1773485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B6525C-2EAE-E320-B7D2-F7C9E1BB0B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C86B9F-11C3-AF3D-2249-4007A2CBC9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7858D4-13F4-F1C0-370B-1CC52545A8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16CC255-3867-CC47-9E95-7FC58C6A695D}" type="datetimeFigureOut">
              <a:rPr lang="en-US" smtClean="0"/>
              <a:t>4/21/25</a:t>
            </a:fld>
            <a:endParaRPr lang="en-US"/>
          </a:p>
        </p:txBody>
      </p:sp>
      <p:sp>
        <p:nvSpPr>
          <p:cNvPr id="5" name="Footer Placeholder 4">
            <a:extLst>
              <a:ext uri="{FF2B5EF4-FFF2-40B4-BE49-F238E27FC236}">
                <a16:creationId xmlns:a16="http://schemas.microsoft.com/office/drawing/2014/main" id="{434F8C33-16A4-2048-BCBF-E29344E829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A06629F-527C-8396-1098-8903895403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DE205BC-C3A6-3E4F-A687-09459E8C65C1}" type="slidenum">
              <a:rPr lang="en-US" smtClean="0"/>
              <a:t>‹#›</a:t>
            </a:fld>
            <a:endParaRPr lang="en-US"/>
          </a:p>
        </p:txBody>
      </p:sp>
    </p:spTree>
    <p:extLst>
      <p:ext uri="{BB962C8B-B14F-4D97-AF65-F5344CB8AC3E}">
        <p14:creationId xmlns:p14="http://schemas.microsoft.com/office/powerpoint/2010/main" val="1911967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slideLayout" Target="../slideLayouts/slideLayout2.xml"/><Relationship Id="rId7" Type="http://schemas.openxmlformats.org/officeDocument/2006/relationships/image" Target="../media/image22.jp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1.jpg"/><Relationship Id="rId11" Type="http://schemas.openxmlformats.org/officeDocument/2006/relationships/image" Target="../media/image1.png"/><Relationship Id="rId5" Type="http://schemas.openxmlformats.org/officeDocument/2006/relationships/image" Target="../media/image20.jpg"/><Relationship Id="rId10" Type="http://schemas.openxmlformats.org/officeDocument/2006/relationships/image" Target="../media/image25.jpg"/><Relationship Id="rId4" Type="http://schemas.openxmlformats.org/officeDocument/2006/relationships/notesSlide" Target="../notesSlides/notesSlide10.xml"/><Relationship Id="rId9" Type="http://schemas.openxmlformats.org/officeDocument/2006/relationships/image" Target="../media/image24.jp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customXml" Target="../ink/ink17.xml"/><Relationship Id="rId18" Type="http://schemas.openxmlformats.org/officeDocument/2006/relationships/image" Target="../media/image34.png"/><Relationship Id="rId26" Type="http://schemas.openxmlformats.org/officeDocument/2006/relationships/image" Target="../media/image38.png"/><Relationship Id="rId3" Type="http://schemas.openxmlformats.org/officeDocument/2006/relationships/image" Target="../media/image26.png"/><Relationship Id="rId21" Type="http://schemas.openxmlformats.org/officeDocument/2006/relationships/customXml" Target="../ink/ink21.xml"/><Relationship Id="rId7" Type="http://schemas.openxmlformats.org/officeDocument/2006/relationships/customXml" Target="../ink/ink14.xml"/><Relationship Id="rId12" Type="http://schemas.openxmlformats.org/officeDocument/2006/relationships/image" Target="../media/image31.png"/><Relationship Id="rId17" Type="http://schemas.openxmlformats.org/officeDocument/2006/relationships/customXml" Target="../ink/ink19.xml"/><Relationship Id="rId25" Type="http://schemas.openxmlformats.org/officeDocument/2006/relationships/customXml" Target="../ink/ink23.xml"/><Relationship Id="rId2" Type="http://schemas.openxmlformats.org/officeDocument/2006/relationships/notesSlide" Target="../notesSlides/notesSlide11.xml"/><Relationship Id="rId16" Type="http://schemas.openxmlformats.org/officeDocument/2006/relationships/image" Target="../media/image33.png"/><Relationship Id="rId20" Type="http://schemas.openxmlformats.org/officeDocument/2006/relationships/image" Target="../media/image35.png"/><Relationship Id="rId29" Type="http://schemas.openxmlformats.org/officeDocument/2006/relationships/customXml" Target="../ink/ink25.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customXml" Target="../ink/ink16.xml"/><Relationship Id="rId24" Type="http://schemas.openxmlformats.org/officeDocument/2006/relationships/image" Target="../media/image37.png"/><Relationship Id="rId5" Type="http://schemas.openxmlformats.org/officeDocument/2006/relationships/customXml" Target="../ink/ink13.xml"/><Relationship Id="rId15" Type="http://schemas.openxmlformats.org/officeDocument/2006/relationships/customXml" Target="../ink/ink18.xml"/><Relationship Id="rId23" Type="http://schemas.openxmlformats.org/officeDocument/2006/relationships/customXml" Target="../ink/ink22.xml"/><Relationship Id="rId28" Type="http://schemas.openxmlformats.org/officeDocument/2006/relationships/image" Target="../media/image39.png"/><Relationship Id="rId10" Type="http://schemas.openxmlformats.org/officeDocument/2006/relationships/image" Target="../media/image30.png"/><Relationship Id="rId19" Type="http://schemas.openxmlformats.org/officeDocument/2006/relationships/customXml" Target="../ink/ink20.xml"/><Relationship Id="rId4" Type="http://schemas.openxmlformats.org/officeDocument/2006/relationships/image" Target="../media/image27.png"/><Relationship Id="rId9" Type="http://schemas.openxmlformats.org/officeDocument/2006/relationships/customXml" Target="../ink/ink15.xml"/><Relationship Id="rId14" Type="http://schemas.openxmlformats.org/officeDocument/2006/relationships/image" Target="../media/image32.png"/><Relationship Id="rId22" Type="http://schemas.openxmlformats.org/officeDocument/2006/relationships/image" Target="../media/image36.png"/><Relationship Id="rId27" Type="http://schemas.openxmlformats.org/officeDocument/2006/relationships/customXml" Target="../ink/ink24.xml"/><Relationship Id="rId30"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customXml" Target="../ink/ink27.xml"/><Relationship Id="rId13" Type="http://schemas.openxmlformats.org/officeDocument/2006/relationships/image" Target="../media/image45.png"/><Relationship Id="rId3" Type="http://schemas.openxmlformats.org/officeDocument/2006/relationships/slideLayout" Target="../slideLayouts/slideLayout2.xml"/><Relationship Id="rId7" Type="http://schemas.openxmlformats.org/officeDocument/2006/relationships/image" Target="../media/image42.png"/><Relationship Id="rId12" Type="http://schemas.openxmlformats.org/officeDocument/2006/relationships/customXml" Target="../ink/ink29.xml"/><Relationship Id="rId2" Type="http://schemas.openxmlformats.org/officeDocument/2006/relationships/audio" Target="../media/media11.m4a"/><Relationship Id="rId16" Type="http://schemas.openxmlformats.org/officeDocument/2006/relationships/image" Target="../media/image1.png"/><Relationship Id="rId1" Type="http://schemas.microsoft.com/office/2007/relationships/media" Target="../media/media11.m4a"/><Relationship Id="rId6" Type="http://schemas.openxmlformats.org/officeDocument/2006/relationships/customXml" Target="../ink/ink26.xml"/><Relationship Id="rId11" Type="http://schemas.openxmlformats.org/officeDocument/2006/relationships/image" Target="../media/image44.png"/><Relationship Id="rId5" Type="http://schemas.openxmlformats.org/officeDocument/2006/relationships/image" Target="../media/image41.png"/><Relationship Id="rId15" Type="http://schemas.openxmlformats.org/officeDocument/2006/relationships/image" Target="../media/image46.png"/><Relationship Id="rId10" Type="http://schemas.openxmlformats.org/officeDocument/2006/relationships/customXml" Target="../ink/ink28.xml"/><Relationship Id="rId4" Type="http://schemas.openxmlformats.org/officeDocument/2006/relationships/notesSlide" Target="../notesSlides/notesSlide12.xml"/><Relationship Id="rId9" Type="http://schemas.openxmlformats.org/officeDocument/2006/relationships/image" Target="../media/image43.png"/><Relationship Id="rId14" Type="http://schemas.openxmlformats.org/officeDocument/2006/relationships/customXml" Target="../ink/ink30.xml"/></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2.xml"/><Relationship Id="rId7" Type="http://schemas.openxmlformats.org/officeDocument/2006/relationships/customXml" Target="../ink/ink3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1.png"/><Relationship Id="rId4" Type="http://schemas.openxmlformats.org/officeDocument/2006/relationships/notesSlide" Target="../notesSlides/notesSlide13.xml"/><Relationship Id="rId9" Type="http://schemas.openxmlformats.org/officeDocument/2006/relationships/customXml" Target="../ink/ink3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5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customXml" Target="../ink/ink34.xml"/><Relationship Id="rId13" Type="http://schemas.openxmlformats.org/officeDocument/2006/relationships/image" Target="../media/image54.png"/><Relationship Id="rId18" Type="http://schemas.openxmlformats.org/officeDocument/2006/relationships/customXml" Target="../ink/ink39.xml"/><Relationship Id="rId3" Type="http://schemas.openxmlformats.org/officeDocument/2006/relationships/slideLayout" Target="../slideLayouts/slideLayout2.xml"/><Relationship Id="rId7" Type="http://schemas.openxmlformats.org/officeDocument/2006/relationships/image" Target="../media/image51.png"/><Relationship Id="rId12" Type="http://schemas.openxmlformats.org/officeDocument/2006/relationships/customXml" Target="../ink/ink36.xml"/><Relationship Id="rId17" Type="http://schemas.openxmlformats.org/officeDocument/2006/relationships/image" Target="../media/image56.png"/><Relationship Id="rId2" Type="http://schemas.openxmlformats.org/officeDocument/2006/relationships/audio" Target="../media/media14.m4a"/><Relationship Id="rId16" Type="http://schemas.openxmlformats.org/officeDocument/2006/relationships/customXml" Target="../ink/ink38.xml"/><Relationship Id="rId20" Type="http://schemas.openxmlformats.org/officeDocument/2006/relationships/image" Target="../media/image1.png"/><Relationship Id="rId1" Type="http://schemas.microsoft.com/office/2007/relationships/media" Target="../media/media14.m4a"/><Relationship Id="rId6" Type="http://schemas.openxmlformats.org/officeDocument/2006/relationships/customXml" Target="../ink/ink33.xml"/><Relationship Id="rId11" Type="http://schemas.openxmlformats.org/officeDocument/2006/relationships/image" Target="../media/image53.png"/><Relationship Id="rId5" Type="http://schemas.openxmlformats.org/officeDocument/2006/relationships/image" Target="../media/image50.png"/><Relationship Id="rId15" Type="http://schemas.openxmlformats.org/officeDocument/2006/relationships/image" Target="../media/image55.png"/><Relationship Id="rId10" Type="http://schemas.openxmlformats.org/officeDocument/2006/relationships/customXml" Target="../ink/ink35.xml"/><Relationship Id="rId19" Type="http://schemas.openxmlformats.org/officeDocument/2006/relationships/image" Target="../media/image57.png"/><Relationship Id="rId4" Type="http://schemas.openxmlformats.org/officeDocument/2006/relationships/notesSlide" Target="../notesSlides/notesSlide16.xml"/><Relationship Id="rId9" Type="http://schemas.openxmlformats.org/officeDocument/2006/relationships/image" Target="../media/image52.png"/><Relationship Id="rId14" Type="http://schemas.openxmlformats.org/officeDocument/2006/relationships/customXml" Target="../ink/ink37.xml"/></Relationships>
</file>

<file path=ppt/slides/_rels/slide17.xml.rels><?xml version="1.0" encoding="UTF-8" standalone="yes"?>
<Relationships xmlns="http://schemas.openxmlformats.org/package/2006/relationships"><Relationship Id="rId8" Type="http://schemas.openxmlformats.org/officeDocument/2006/relationships/customXml" Target="../ink/ink41.xml"/><Relationship Id="rId13" Type="http://schemas.openxmlformats.org/officeDocument/2006/relationships/image" Target="../media/image61.png"/><Relationship Id="rId1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58.png"/><Relationship Id="rId12" Type="http://schemas.openxmlformats.org/officeDocument/2006/relationships/customXml" Target="../ink/ink43.xml"/><Relationship Id="rId17" Type="http://schemas.openxmlformats.org/officeDocument/2006/relationships/image" Target="../media/image63.png"/><Relationship Id="rId2" Type="http://schemas.openxmlformats.org/officeDocument/2006/relationships/audio" Target="../media/media15.m4a"/><Relationship Id="rId16" Type="http://schemas.openxmlformats.org/officeDocument/2006/relationships/customXml" Target="../ink/ink45.xml"/><Relationship Id="rId1" Type="http://schemas.microsoft.com/office/2007/relationships/media" Target="../media/media15.m4a"/><Relationship Id="rId6" Type="http://schemas.openxmlformats.org/officeDocument/2006/relationships/customXml" Target="../ink/ink40.xml"/><Relationship Id="rId11" Type="http://schemas.openxmlformats.org/officeDocument/2006/relationships/image" Target="../media/image60.png"/><Relationship Id="rId5" Type="http://schemas.openxmlformats.org/officeDocument/2006/relationships/image" Target="../media/image50.png"/><Relationship Id="rId15" Type="http://schemas.openxmlformats.org/officeDocument/2006/relationships/image" Target="../media/image62.png"/><Relationship Id="rId10" Type="http://schemas.openxmlformats.org/officeDocument/2006/relationships/customXml" Target="../ink/ink42.xml"/><Relationship Id="rId4" Type="http://schemas.openxmlformats.org/officeDocument/2006/relationships/notesSlide" Target="../notesSlides/notesSlide17.xml"/><Relationship Id="rId9" Type="http://schemas.openxmlformats.org/officeDocument/2006/relationships/image" Target="../media/image59.png"/><Relationship Id="rId14" Type="http://schemas.openxmlformats.org/officeDocument/2006/relationships/customXml" Target="../ink/ink4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6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customXml" Target="../ink/ink47.xml"/><Relationship Id="rId13" Type="http://schemas.openxmlformats.org/officeDocument/2006/relationships/image" Target="../media/image68.png"/><Relationship Id="rId1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65.png"/><Relationship Id="rId12" Type="http://schemas.openxmlformats.org/officeDocument/2006/relationships/customXml" Target="../ink/ink49.xml"/><Relationship Id="rId17" Type="http://schemas.openxmlformats.org/officeDocument/2006/relationships/image" Target="../media/image70.png"/><Relationship Id="rId2" Type="http://schemas.openxmlformats.org/officeDocument/2006/relationships/audio" Target="../media/media17.m4a"/><Relationship Id="rId16" Type="http://schemas.openxmlformats.org/officeDocument/2006/relationships/customXml" Target="../ink/ink51.xml"/><Relationship Id="rId1" Type="http://schemas.microsoft.com/office/2007/relationships/media" Target="../media/media17.m4a"/><Relationship Id="rId6" Type="http://schemas.openxmlformats.org/officeDocument/2006/relationships/customXml" Target="../ink/ink46.xml"/><Relationship Id="rId11" Type="http://schemas.openxmlformats.org/officeDocument/2006/relationships/image" Target="../media/image67.png"/><Relationship Id="rId5" Type="http://schemas.openxmlformats.org/officeDocument/2006/relationships/image" Target="../media/image64.png"/><Relationship Id="rId15" Type="http://schemas.openxmlformats.org/officeDocument/2006/relationships/image" Target="../media/image69.png"/><Relationship Id="rId10" Type="http://schemas.openxmlformats.org/officeDocument/2006/relationships/customXml" Target="../ink/ink48.xml"/><Relationship Id="rId4" Type="http://schemas.openxmlformats.org/officeDocument/2006/relationships/notesSlide" Target="../notesSlides/notesSlide19.xml"/><Relationship Id="rId9" Type="http://schemas.openxmlformats.org/officeDocument/2006/relationships/image" Target="../media/image66.png"/><Relationship Id="rId14" Type="http://schemas.openxmlformats.org/officeDocument/2006/relationships/customXml" Target="../ink/ink5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customXml" Target="../ink/ink53.xml"/><Relationship Id="rId13" Type="http://schemas.openxmlformats.org/officeDocument/2006/relationships/image" Target="../media/image74.png"/><Relationship Id="rId3" Type="http://schemas.openxmlformats.org/officeDocument/2006/relationships/slideLayout" Target="../slideLayouts/slideLayout2.xml"/><Relationship Id="rId7" Type="http://schemas.openxmlformats.org/officeDocument/2006/relationships/image" Target="../media/image71.png"/><Relationship Id="rId12" Type="http://schemas.openxmlformats.org/officeDocument/2006/relationships/customXml" Target="../ink/ink55.xml"/><Relationship Id="rId2" Type="http://schemas.openxmlformats.org/officeDocument/2006/relationships/audio" Target="../media/media18.m4a"/><Relationship Id="rId16" Type="http://schemas.openxmlformats.org/officeDocument/2006/relationships/image" Target="../media/image1.png"/><Relationship Id="rId1" Type="http://schemas.microsoft.com/office/2007/relationships/media" Target="../media/media18.m4a"/><Relationship Id="rId6" Type="http://schemas.openxmlformats.org/officeDocument/2006/relationships/customXml" Target="../ink/ink52.xml"/><Relationship Id="rId11" Type="http://schemas.openxmlformats.org/officeDocument/2006/relationships/image" Target="../media/image73.png"/><Relationship Id="rId5" Type="http://schemas.openxmlformats.org/officeDocument/2006/relationships/image" Target="../media/image64.png"/><Relationship Id="rId15" Type="http://schemas.openxmlformats.org/officeDocument/2006/relationships/image" Target="../media/image75.png"/><Relationship Id="rId10" Type="http://schemas.openxmlformats.org/officeDocument/2006/relationships/customXml" Target="../ink/ink54.xml"/><Relationship Id="rId4" Type="http://schemas.openxmlformats.org/officeDocument/2006/relationships/notesSlide" Target="../notesSlides/notesSlide20.xml"/><Relationship Id="rId9" Type="http://schemas.openxmlformats.org/officeDocument/2006/relationships/image" Target="../media/image72.png"/><Relationship Id="rId14" Type="http://schemas.openxmlformats.org/officeDocument/2006/relationships/customXml" Target="../ink/ink5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6.png"/><Relationship Id="rId18" Type="http://schemas.openxmlformats.org/officeDocument/2006/relationships/customXml" Target="../ink/ink7.xml"/><Relationship Id="rId3" Type="http://schemas.openxmlformats.org/officeDocument/2006/relationships/slideLayout" Target="../slideLayouts/slideLayout2.xml"/><Relationship Id="rId21" Type="http://schemas.openxmlformats.org/officeDocument/2006/relationships/image" Target="../media/image10.png"/><Relationship Id="rId7" Type="http://schemas.openxmlformats.org/officeDocument/2006/relationships/image" Target="../media/image3.png"/><Relationship Id="rId12" Type="http://schemas.openxmlformats.org/officeDocument/2006/relationships/customXml" Target="../ink/ink4.xml"/><Relationship Id="rId17" Type="http://schemas.openxmlformats.org/officeDocument/2006/relationships/image" Target="../media/image8.png"/><Relationship Id="rId2" Type="http://schemas.openxmlformats.org/officeDocument/2006/relationships/audio" Target="../media/media3.m4a"/><Relationship Id="rId16" Type="http://schemas.openxmlformats.org/officeDocument/2006/relationships/customXml" Target="../ink/ink6.xml"/><Relationship Id="rId20" Type="http://schemas.openxmlformats.org/officeDocument/2006/relationships/customXml" Target="../ink/ink8.xml"/><Relationship Id="rId1" Type="http://schemas.microsoft.com/office/2007/relationships/media" Target="../media/media3.m4a"/><Relationship Id="rId6" Type="http://schemas.openxmlformats.org/officeDocument/2006/relationships/customXml" Target="../ink/ink1.xml"/><Relationship Id="rId11" Type="http://schemas.openxmlformats.org/officeDocument/2006/relationships/image" Target="../media/image5.png"/><Relationship Id="rId24" Type="http://schemas.openxmlformats.org/officeDocument/2006/relationships/image" Target="../media/image1.png"/><Relationship Id="rId5" Type="http://schemas.openxmlformats.org/officeDocument/2006/relationships/image" Target="../media/image2.png"/><Relationship Id="rId15" Type="http://schemas.openxmlformats.org/officeDocument/2006/relationships/image" Target="../media/image7.png"/><Relationship Id="rId23" Type="http://schemas.openxmlformats.org/officeDocument/2006/relationships/image" Target="../media/image11.png"/><Relationship Id="rId10" Type="http://schemas.openxmlformats.org/officeDocument/2006/relationships/customXml" Target="../ink/ink3.xml"/><Relationship Id="rId19" Type="http://schemas.openxmlformats.org/officeDocument/2006/relationships/image" Target="../media/image9.png"/><Relationship Id="rId4" Type="http://schemas.openxmlformats.org/officeDocument/2006/relationships/notesSlide" Target="../notesSlides/notesSlide3.xml"/><Relationship Id="rId9" Type="http://schemas.openxmlformats.org/officeDocument/2006/relationships/image" Target="../media/image4.png"/><Relationship Id="rId14" Type="http://schemas.openxmlformats.org/officeDocument/2006/relationships/customXml" Target="../ink/ink5.xml"/><Relationship Id="rId22" Type="http://schemas.openxmlformats.org/officeDocument/2006/relationships/customXml" Target="../ink/ink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customXml" Target="../ink/ink10.xml"/><Relationship Id="rId5" Type="http://schemas.openxmlformats.org/officeDocument/2006/relationships/image" Target="../media/image15.png"/><Relationship Id="rId10" Type="http://schemas.openxmlformats.org/officeDocument/2006/relationships/image" Target="../media/image1.png"/><Relationship Id="rId4" Type="http://schemas.openxmlformats.org/officeDocument/2006/relationships/notesSlide" Target="../notesSlides/notesSlide8.xm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customXml" Target="../ink/ink12.xml"/><Relationship Id="rId5" Type="http://schemas.openxmlformats.org/officeDocument/2006/relationships/image" Target="../media/image1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7C538-8F05-15E4-9F29-8B5689A7CE71}"/>
              </a:ext>
            </a:extLst>
          </p:cNvPr>
          <p:cNvSpPr>
            <a:spLocks noGrp="1"/>
          </p:cNvSpPr>
          <p:nvPr>
            <p:ph type="ctrTitle"/>
          </p:nvPr>
        </p:nvSpPr>
        <p:spPr>
          <a:xfrm>
            <a:off x="1043631" y="809898"/>
            <a:ext cx="9942716" cy="1554480"/>
          </a:xfrm>
        </p:spPr>
        <p:txBody>
          <a:bodyPr vert="horz" lIns="91440" tIns="45720" rIns="91440" bIns="45720" rtlCol="0" anchor="ctr">
            <a:normAutofit/>
          </a:bodyPr>
          <a:lstStyle/>
          <a:p>
            <a:pPr algn="l"/>
            <a:r>
              <a:rPr lang="en-US" sz="4800" kern="1200">
                <a:solidFill>
                  <a:schemeClr val="tx1"/>
                </a:solidFill>
                <a:latin typeface="+mj-lt"/>
                <a:ea typeface="+mj-ea"/>
                <a:cs typeface="+mj-cs"/>
              </a:rPr>
              <a:t>Toward Equitable AI: Probing Cultural Bias in CLIP</a:t>
            </a:r>
          </a:p>
        </p:txBody>
      </p:sp>
      <p:sp>
        <p:nvSpPr>
          <p:cNvPr id="3" name="Subtitle 2">
            <a:extLst>
              <a:ext uri="{FF2B5EF4-FFF2-40B4-BE49-F238E27FC236}">
                <a16:creationId xmlns:a16="http://schemas.microsoft.com/office/drawing/2014/main" id="{018BCA76-6677-E2D6-A93A-C8D204792D04}"/>
              </a:ext>
            </a:extLst>
          </p:cNvPr>
          <p:cNvSpPr>
            <a:spLocks noGrp="1"/>
          </p:cNvSpPr>
          <p:nvPr>
            <p:ph type="subTitle" idx="1"/>
          </p:nvPr>
        </p:nvSpPr>
        <p:spPr>
          <a:xfrm>
            <a:off x="1045028" y="3017522"/>
            <a:ext cx="9941319" cy="3124658"/>
          </a:xfrm>
        </p:spPr>
        <p:txBody>
          <a:bodyPr vert="horz" lIns="91440" tIns="45720" rIns="91440" bIns="45720" rtlCol="0" anchor="ctr">
            <a:normAutofit/>
          </a:bodyPr>
          <a:lstStyle/>
          <a:p>
            <a:pPr algn="l"/>
            <a:r>
              <a:rPr lang="en-US" dirty="0"/>
              <a:t>A Latent-Space Evaluation of Vision–Language Models</a:t>
            </a:r>
          </a:p>
          <a:p>
            <a:pPr indent="-228600" algn="l">
              <a:buFont typeface="Arial" panose="020B0604020202020204" pitchFamily="34" charset="0"/>
              <a:buChar char="•"/>
            </a:pPr>
            <a:endParaRPr lang="en-US" dirty="0"/>
          </a:p>
          <a:p>
            <a:pPr algn="l"/>
            <a:endParaRPr lang="en-US" dirty="0"/>
          </a:p>
          <a:p>
            <a:pPr algn="l"/>
            <a:r>
              <a:rPr lang="en-US" dirty="0"/>
              <a:t>EECE 570</a:t>
            </a:r>
          </a:p>
          <a:p>
            <a:pPr algn="l"/>
            <a:r>
              <a:rPr lang="en-US" dirty="0"/>
              <a:t>Annie Wang</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1" name="Audio 30">
            <a:extLst>
              <a:ext uri="{FF2B5EF4-FFF2-40B4-BE49-F238E27FC236}">
                <a16:creationId xmlns:a16="http://schemas.microsoft.com/office/drawing/2014/main" id="{2BB73F00-7C75-CD5D-A478-6644ED5AC3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54189814"/>
      </p:ext>
    </p:extLst>
  </p:cSld>
  <p:clrMapOvr>
    <a:masterClrMapping/>
  </p:clrMapOvr>
  <mc:AlternateContent xmlns:mc="http://schemas.openxmlformats.org/markup-compatibility/2006">
    <mc:Choice xmlns:p14="http://schemas.microsoft.com/office/powerpoint/2010/main" Requires="p14">
      <p:transition spd="slow" p14:dur="2000" advTm="6232"/>
    </mc:Choice>
    <mc:Fallback>
      <p:transition spd="slow" advTm="6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erson and person in dresses&#10;&#10;AI-generated content may be incorrect.">
            <a:extLst>
              <a:ext uri="{FF2B5EF4-FFF2-40B4-BE49-F238E27FC236}">
                <a16:creationId xmlns:a16="http://schemas.microsoft.com/office/drawing/2014/main" id="{F12F8FA8-14AD-884A-A32A-E54444A282BA}"/>
              </a:ext>
            </a:extLst>
          </p:cNvPr>
          <p:cNvPicPr>
            <a:picLocks noChangeAspect="1"/>
          </p:cNvPicPr>
          <p:nvPr/>
        </p:nvPicPr>
        <p:blipFill>
          <a:blip r:embed="rId5"/>
          <a:srcRect r="2" b="32208"/>
          <a:stretch/>
        </p:blipFill>
        <p:spPr>
          <a:xfrm>
            <a:off x="20" y="10"/>
            <a:ext cx="4003024" cy="3388887"/>
          </a:xfrm>
          <a:prstGeom prst="rect">
            <a:avLst/>
          </a:prstGeom>
        </p:spPr>
      </p:pic>
      <p:pic>
        <p:nvPicPr>
          <p:cNvPr id="9" name="Picture 8" descr="A person and person in a wedding dress&#10;&#10;AI-generated content may be incorrect.">
            <a:extLst>
              <a:ext uri="{FF2B5EF4-FFF2-40B4-BE49-F238E27FC236}">
                <a16:creationId xmlns:a16="http://schemas.microsoft.com/office/drawing/2014/main" id="{B22F5022-1492-7E60-C760-3F6219F16A79}"/>
              </a:ext>
            </a:extLst>
          </p:cNvPr>
          <p:cNvPicPr>
            <a:picLocks noChangeAspect="1"/>
          </p:cNvPicPr>
          <p:nvPr/>
        </p:nvPicPr>
        <p:blipFill>
          <a:blip r:embed="rId6"/>
          <a:srcRect l="20806" r="-3" b="-3"/>
          <a:stretch/>
        </p:blipFill>
        <p:spPr>
          <a:xfrm>
            <a:off x="4094479" y="10"/>
            <a:ext cx="4014052" cy="3383274"/>
          </a:xfrm>
          <a:prstGeom prst="rect">
            <a:avLst/>
          </a:prstGeom>
        </p:spPr>
      </p:pic>
      <p:pic>
        <p:nvPicPr>
          <p:cNvPr id="7" name="Picture 6" descr="A person and person wearing traditional clothing&#10;&#10;AI-generated content may be incorrect.">
            <a:extLst>
              <a:ext uri="{FF2B5EF4-FFF2-40B4-BE49-F238E27FC236}">
                <a16:creationId xmlns:a16="http://schemas.microsoft.com/office/drawing/2014/main" id="{8D142FCA-928B-1512-43D8-B1FC961B304D}"/>
              </a:ext>
            </a:extLst>
          </p:cNvPr>
          <p:cNvPicPr>
            <a:picLocks noChangeAspect="1"/>
          </p:cNvPicPr>
          <p:nvPr/>
        </p:nvPicPr>
        <p:blipFill>
          <a:blip r:embed="rId7"/>
          <a:srcRect l="1" t="35647" r="1" b="7939"/>
          <a:stretch/>
        </p:blipFill>
        <p:spPr>
          <a:xfrm>
            <a:off x="8147219" y="10"/>
            <a:ext cx="4003044" cy="3383274"/>
          </a:xfrm>
          <a:prstGeom prst="rect">
            <a:avLst/>
          </a:prstGeom>
        </p:spPr>
      </p:pic>
      <p:pic>
        <p:nvPicPr>
          <p:cNvPr id="17" name="Picture 16" descr="A person and person standing next to each other&#10;&#10;AI-generated content may be incorrect.">
            <a:extLst>
              <a:ext uri="{FF2B5EF4-FFF2-40B4-BE49-F238E27FC236}">
                <a16:creationId xmlns:a16="http://schemas.microsoft.com/office/drawing/2014/main" id="{0C1D7396-F73C-5830-8BC5-C5897BB601CF}"/>
              </a:ext>
            </a:extLst>
          </p:cNvPr>
          <p:cNvPicPr>
            <a:picLocks noChangeAspect="1"/>
          </p:cNvPicPr>
          <p:nvPr/>
        </p:nvPicPr>
        <p:blipFill>
          <a:blip r:embed="rId8"/>
          <a:srcRect t="3248" r="-1" b="-1"/>
          <a:stretch/>
        </p:blipFill>
        <p:spPr>
          <a:xfrm>
            <a:off x="20" y="3469102"/>
            <a:ext cx="4003024" cy="3388897"/>
          </a:xfrm>
          <a:prstGeom prst="rect">
            <a:avLst/>
          </a:prstGeom>
        </p:spPr>
      </p:pic>
      <p:pic>
        <p:nvPicPr>
          <p:cNvPr id="11" name="Picture 10" descr="A person and person in traditional attire&#10;&#10;AI-generated content may be incorrect.">
            <a:extLst>
              <a:ext uri="{FF2B5EF4-FFF2-40B4-BE49-F238E27FC236}">
                <a16:creationId xmlns:a16="http://schemas.microsoft.com/office/drawing/2014/main" id="{56A4FC04-05EC-1F21-A27C-05F271C2BC7A}"/>
              </a:ext>
            </a:extLst>
          </p:cNvPr>
          <p:cNvPicPr>
            <a:picLocks noChangeAspect="1"/>
          </p:cNvPicPr>
          <p:nvPr/>
        </p:nvPicPr>
        <p:blipFill>
          <a:blip r:embed="rId9"/>
          <a:srcRect l="13961" r="6841" b="-4"/>
          <a:stretch/>
        </p:blipFill>
        <p:spPr>
          <a:xfrm>
            <a:off x="4094479" y="3469102"/>
            <a:ext cx="4014052" cy="3383284"/>
          </a:xfrm>
          <a:prstGeom prst="rect">
            <a:avLst/>
          </a:prstGeom>
        </p:spPr>
      </p:pic>
      <p:pic>
        <p:nvPicPr>
          <p:cNvPr id="13" name="Picture 12" descr="A person and person in traditional garment&#10;&#10;AI-generated content may be incorrect.">
            <a:extLst>
              <a:ext uri="{FF2B5EF4-FFF2-40B4-BE49-F238E27FC236}">
                <a16:creationId xmlns:a16="http://schemas.microsoft.com/office/drawing/2014/main" id="{2509191E-1209-AC7B-D663-690EE55CC484}"/>
              </a:ext>
            </a:extLst>
          </p:cNvPr>
          <p:cNvPicPr>
            <a:picLocks noChangeAspect="1"/>
          </p:cNvPicPr>
          <p:nvPr/>
        </p:nvPicPr>
        <p:blipFill>
          <a:blip r:embed="rId10"/>
          <a:srcRect l="11614" t="162" r="9753" b="-166"/>
          <a:stretch/>
        </p:blipFill>
        <p:spPr>
          <a:xfrm>
            <a:off x="8199965" y="3469102"/>
            <a:ext cx="3992039" cy="3388897"/>
          </a:xfrm>
          <a:prstGeom prst="rect">
            <a:avLst/>
          </a:prstGeom>
        </p:spPr>
      </p:pic>
      <p:sp>
        <p:nvSpPr>
          <p:cNvPr id="18" name="TextBox 17">
            <a:extLst>
              <a:ext uri="{FF2B5EF4-FFF2-40B4-BE49-F238E27FC236}">
                <a16:creationId xmlns:a16="http://schemas.microsoft.com/office/drawing/2014/main" id="{ECB56E37-4E91-F5CF-6F71-9115F806D793}"/>
              </a:ext>
            </a:extLst>
          </p:cNvPr>
          <p:cNvSpPr txBox="1"/>
          <p:nvPr/>
        </p:nvSpPr>
        <p:spPr>
          <a:xfrm>
            <a:off x="0" y="6251773"/>
            <a:ext cx="1037040" cy="646332"/>
          </a:xfrm>
          <a:prstGeom prst="rect">
            <a:avLst/>
          </a:prstGeom>
          <a:solidFill>
            <a:schemeClr val="bg1"/>
          </a:solidFill>
          <a:ln>
            <a:solidFill>
              <a:schemeClr val="tx1"/>
            </a:solidFill>
          </a:ln>
        </p:spPr>
        <p:txBody>
          <a:bodyPr wrap="square" rtlCol="0">
            <a:spAutoFit/>
          </a:bodyPr>
          <a:lstStyle/>
          <a:p>
            <a:pPr algn="ctr"/>
            <a:r>
              <a:rPr lang="en-CA" sz="3600" dirty="0"/>
              <a:t>🇦🇷</a:t>
            </a:r>
          </a:p>
        </p:txBody>
      </p:sp>
      <p:sp>
        <p:nvSpPr>
          <p:cNvPr id="19" name="TextBox 18">
            <a:extLst>
              <a:ext uri="{FF2B5EF4-FFF2-40B4-BE49-F238E27FC236}">
                <a16:creationId xmlns:a16="http://schemas.microsoft.com/office/drawing/2014/main" id="{EE5BE29F-D854-6938-3019-23B37E7763CD}"/>
              </a:ext>
            </a:extLst>
          </p:cNvPr>
          <p:cNvSpPr txBox="1"/>
          <p:nvPr/>
        </p:nvSpPr>
        <p:spPr>
          <a:xfrm>
            <a:off x="1" y="2742564"/>
            <a:ext cx="1037040" cy="646332"/>
          </a:xfrm>
          <a:prstGeom prst="rect">
            <a:avLst/>
          </a:prstGeom>
          <a:solidFill>
            <a:schemeClr val="bg1"/>
          </a:solidFill>
          <a:ln>
            <a:solidFill>
              <a:schemeClr val="tx1"/>
            </a:solidFill>
          </a:ln>
        </p:spPr>
        <p:txBody>
          <a:bodyPr wrap="square" rtlCol="0">
            <a:spAutoFit/>
          </a:bodyPr>
          <a:lstStyle/>
          <a:p>
            <a:pPr algn="ctr"/>
            <a:r>
              <a:rPr lang="en-CA" sz="3600" dirty="0"/>
              <a:t>🇫🇯</a:t>
            </a:r>
          </a:p>
        </p:txBody>
      </p:sp>
      <p:sp>
        <p:nvSpPr>
          <p:cNvPr id="20" name="TextBox 19">
            <a:extLst>
              <a:ext uri="{FF2B5EF4-FFF2-40B4-BE49-F238E27FC236}">
                <a16:creationId xmlns:a16="http://schemas.microsoft.com/office/drawing/2014/main" id="{1248C112-4A0D-F3C0-ADF8-F38EF405E16B}"/>
              </a:ext>
            </a:extLst>
          </p:cNvPr>
          <p:cNvSpPr txBox="1"/>
          <p:nvPr/>
        </p:nvSpPr>
        <p:spPr>
          <a:xfrm>
            <a:off x="4099983" y="2736947"/>
            <a:ext cx="1037040" cy="646332"/>
          </a:xfrm>
          <a:prstGeom prst="rect">
            <a:avLst/>
          </a:prstGeom>
          <a:solidFill>
            <a:schemeClr val="bg1"/>
          </a:solidFill>
          <a:ln>
            <a:solidFill>
              <a:schemeClr val="tx1"/>
            </a:solidFill>
          </a:ln>
        </p:spPr>
        <p:txBody>
          <a:bodyPr wrap="square" rtlCol="0">
            <a:spAutoFit/>
          </a:bodyPr>
          <a:lstStyle/>
          <a:p>
            <a:pPr algn="ctr"/>
            <a:r>
              <a:rPr lang="en-CA" sz="3600" dirty="0"/>
              <a:t>🇨🇦</a:t>
            </a:r>
          </a:p>
        </p:txBody>
      </p:sp>
      <p:sp>
        <p:nvSpPr>
          <p:cNvPr id="24" name="TextBox 23">
            <a:extLst>
              <a:ext uri="{FF2B5EF4-FFF2-40B4-BE49-F238E27FC236}">
                <a16:creationId xmlns:a16="http://schemas.microsoft.com/office/drawing/2014/main" id="{054419D4-67E7-E9B6-51FA-3FC5E5730DCF}"/>
              </a:ext>
            </a:extLst>
          </p:cNvPr>
          <p:cNvSpPr txBox="1"/>
          <p:nvPr/>
        </p:nvSpPr>
        <p:spPr>
          <a:xfrm>
            <a:off x="8199967" y="6205812"/>
            <a:ext cx="1037040" cy="646332"/>
          </a:xfrm>
          <a:prstGeom prst="rect">
            <a:avLst/>
          </a:prstGeom>
          <a:solidFill>
            <a:schemeClr val="bg1"/>
          </a:solidFill>
          <a:ln>
            <a:solidFill>
              <a:schemeClr val="tx1"/>
            </a:solidFill>
          </a:ln>
        </p:spPr>
        <p:txBody>
          <a:bodyPr wrap="square" rtlCol="0">
            <a:spAutoFit/>
          </a:bodyPr>
          <a:lstStyle/>
          <a:p>
            <a:pPr algn="ctr"/>
            <a:r>
              <a:rPr lang="en-CA" sz="3600" dirty="0"/>
              <a:t>🇨🇳</a:t>
            </a:r>
          </a:p>
        </p:txBody>
      </p:sp>
      <p:sp>
        <p:nvSpPr>
          <p:cNvPr id="25" name="TextBox 24">
            <a:extLst>
              <a:ext uri="{FF2B5EF4-FFF2-40B4-BE49-F238E27FC236}">
                <a16:creationId xmlns:a16="http://schemas.microsoft.com/office/drawing/2014/main" id="{B4D7BBD0-EEF4-CBB4-2B51-09E1C6628226}"/>
              </a:ext>
            </a:extLst>
          </p:cNvPr>
          <p:cNvSpPr txBox="1"/>
          <p:nvPr/>
        </p:nvSpPr>
        <p:spPr>
          <a:xfrm>
            <a:off x="8144172" y="2736948"/>
            <a:ext cx="1037040" cy="646332"/>
          </a:xfrm>
          <a:prstGeom prst="rect">
            <a:avLst/>
          </a:prstGeom>
          <a:solidFill>
            <a:schemeClr val="bg1"/>
          </a:solidFill>
          <a:ln>
            <a:solidFill>
              <a:schemeClr val="tx1"/>
            </a:solidFill>
          </a:ln>
        </p:spPr>
        <p:txBody>
          <a:bodyPr wrap="square" rtlCol="0">
            <a:spAutoFit/>
          </a:bodyPr>
          <a:lstStyle/>
          <a:p>
            <a:pPr algn="ctr"/>
            <a:r>
              <a:rPr lang="en-CA" sz="3600" dirty="0"/>
              <a:t>🇯🇵</a:t>
            </a:r>
          </a:p>
        </p:txBody>
      </p:sp>
      <p:sp>
        <p:nvSpPr>
          <p:cNvPr id="26" name="TextBox 25">
            <a:extLst>
              <a:ext uri="{FF2B5EF4-FFF2-40B4-BE49-F238E27FC236}">
                <a16:creationId xmlns:a16="http://schemas.microsoft.com/office/drawing/2014/main" id="{CFEEB3CF-3BDE-C3DB-F7C3-4787116AC481}"/>
              </a:ext>
            </a:extLst>
          </p:cNvPr>
          <p:cNvSpPr txBox="1"/>
          <p:nvPr/>
        </p:nvSpPr>
        <p:spPr>
          <a:xfrm>
            <a:off x="4099983" y="6205811"/>
            <a:ext cx="1037040" cy="646332"/>
          </a:xfrm>
          <a:prstGeom prst="rect">
            <a:avLst/>
          </a:prstGeom>
          <a:solidFill>
            <a:schemeClr val="bg1"/>
          </a:solidFill>
          <a:ln>
            <a:solidFill>
              <a:schemeClr val="tx1"/>
            </a:solidFill>
          </a:ln>
        </p:spPr>
        <p:txBody>
          <a:bodyPr wrap="square" rtlCol="0">
            <a:spAutoFit/>
          </a:bodyPr>
          <a:lstStyle/>
          <a:p>
            <a:pPr algn="ctr"/>
            <a:r>
              <a:rPr lang="en-CA" sz="3600" dirty="0"/>
              <a:t>🇿🇦</a:t>
            </a:r>
          </a:p>
        </p:txBody>
      </p:sp>
      <p:pic>
        <p:nvPicPr>
          <p:cNvPr id="33" name="Audio 32">
            <a:extLst>
              <a:ext uri="{FF2B5EF4-FFF2-40B4-BE49-F238E27FC236}">
                <a16:creationId xmlns:a16="http://schemas.microsoft.com/office/drawing/2014/main" id="{50CB7EF6-BCB0-22AC-154E-18D4E12BCCBF}"/>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33853453"/>
      </p:ext>
    </p:extLst>
  </p:cSld>
  <p:clrMapOvr>
    <a:masterClrMapping/>
  </p:clrMapOvr>
  <mc:AlternateContent xmlns:mc="http://schemas.openxmlformats.org/markup-compatibility/2006">
    <mc:Choice xmlns:p14="http://schemas.microsoft.com/office/powerpoint/2010/main" Requires="p14">
      <p:transition spd="slow" p14:dur="2000" advTm="11846"/>
    </mc:Choice>
    <mc:Fallback>
      <p:transition spd="slow" advTm="11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0895D-58C0-56A8-FB78-DCC22E4147CB}"/>
              </a:ext>
            </a:extLst>
          </p:cNvPr>
          <p:cNvSpPr>
            <a:spLocks noGrp="1"/>
          </p:cNvSpPr>
          <p:nvPr>
            <p:ph type="title"/>
          </p:nvPr>
        </p:nvSpPr>
        <p:spPr>
          <a:xfrm>
            <a:off x="1092172" y="422275"/>
            <a:ext cx="9752820" cy="1249527"/>
          </a:xfrm>
        </p:spPr>
        <p:txBody>
          <a:bodyPr/>
          <a:lstStyle/>
          <a:p>
            <a:endParaRPr lang="en-US"/>
          </a:p>
        </p:txBody>
      </p:sp>
      <p:sp>
        <p:nvSpPr>
          <p:cNvPr id="3" name="Content Placeholder 2">
            <a:extLst>
              <a:ext uri="{FF2B5EF4-FFF2-40B4-BE49-F238E27FC236}">
                <a16:creationId xmlns:a16="http://schemas.microsoft.com/office/drawing/2014/main" id="{652465DC-6B34-839E-A91E-6AB4217609CF}"/>
              </a:ext>
            </a:extLst>
          </p:cNvPr>
          <p:cNvSpPr>
            <a:spLocks noGrp="1"/>
          </p:cNvSpPr>
          <p:nvPr>
            <p:ph idx="1"/>
          </p:nvPr>
        </p:nvSpPr>
        <p:spPr>
          <a:xfrm>
            <a:off x="1092172" y="1882775"/>
            <a:ext cx="9752820" cy="4101739"/>
          </a:xfrm>
        </p:spPr>
        <p:txBody>
          <a:bodyPr/>
          <a:lstStyle/>
          <a:p>
            <a:endParaRPr lang="en-US"/>
          </a:p>
        </p:txBody>
      </p:sp>
      <p:pic>
        <p:nvPicPr>
          <p:cNvPr id="4" name="Picture 3">
            <a:extLst>
              <a:ext uri="{FF2B5EF4-FFF2-40B4-BE49-F238E27FC236}">
                <a16:creationId xmlns:a16="http://schemas.microsoft.com/office/drawing/2014/main" id="{5BC451F6-1688-F4DE-843E-C25FAC0BEA85}"/>
              </a:ext>
            </a:extLst>
          </p:cNvPr>
          <p:cNvPicPr>
            <a:picLocks noChangeAspect="1"/>
          </p:cNvPicPr>
          <p:nvPr/>
        </p:nvPicPr>
        <p:blipFill>
          <a:blip r:embed="rId3"/>
          <a:srcRect l="13848" t="490" b="980"/>
          <a:stretch/>
        </p:blipFill>
        <p:spPr>
          <a:xfrm>
            <a:off x="0" y="422275"/>
            <a:ext cx="6386996" cy="5478463"/>
          </a:xfrm>
          <a:prstGeom prst="rect">
            <a:avLst/>
          </a:prstGeom>
        </p:spPr>
      </p:pic>
      <p:pic>
        <p:nvPicPr>
          <p:cNvPr id="5" name="Picture 4">
            <a:extLst>
              <a:ext uri="{FF2B5EF4-FFF2-40B4-BE49-F238E27FC236}">
                <a16:creationId xmlns:a16="http://schemas.microsoft.com/office/drawing/2014/main" id="{045A3F1F-5E1E-A012-1332-267A9524E23A}"/>
              </a:ext>
            </a:extLst>
          </p:cNvPr>
          <p:cNvPicPr>
            <a:picLocks noChangeAspect="1"/>
          </p:cNvPicPr>
          <p:nvPr/>
        </p:nvPicPr>
        <p:blipFill>
          <a:blip r:embed="rId4"/>
          <a:srcRect l="15425" t="2314" b="771"/>
          <a:stretch/>
        </p:blipFill>
        <p:spPr>
          <a:xfrm>
            <a:off x="5683483" y="422277"/>
            <a:ext cx="6374583" cy="5478462"/>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06D08984-BA84-4056-BF44-96627B55B0BD}"/>
                  </a:ext>
                </a:extLst>
              </p14:cNvPr>
              <p14:cNvContentPartPr/>
              <p14:nvPr/>
            </p14:nvContentPartPr>
            <p14:xfrm>
              <a:off x="1763730" y="732667"/>
              <a:ext cx="1585080" cy="1540440"/>
            </p14:xfrm>
          </p:contentPart>
        </mc:Choice>
        <mc:Fallback>
          <p:pic>
            <p:nvPicPr>
              <p:cNvPr id="6" name="Ink 5">
                <a:extLst>
                  <a:ext uri="{FF2B5EF4-FFF2-40B4-BE49-F238E27FC236}">
                    <a16:creationId xmlns:a16="http://schemas.microsoft.com/office/drawing/2014/main" id="{06D08984-BA84-4056-BF44-96627B55B0BD}"/>
                  </a:ext>
                </a:extLst>
              </p:cNvPr>
              <p:cNvPicPr/>
              <p:nvPr/>
            </p:nvPicPr>
            <p:blipFill>
              <a:blip r:embed="rId6"/>
              <a:stretch>
                <a:fillRect/>
              </a:stretch>
            </p:blipFill>
            <p:spPr>
              <a:xfrm>
                <a:off x="1754730" y="723667"/>
                <a:ext cx="1602720" cy="1558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5CA0357C-856B-4093-B9EB-739995966D6B}"/>
                  </a:ext>
                </a:extLst>
              </p14:cNvPr>
              <p14:cNvContentPartPr/>
              <p14:nvPr/>
            </p14:nvContentPartPr>
            <p14:xfrm>
              <a:off x="7327890" y="650587"/>
              <a:ext cx="1627560" cy="1572120"/>
            </p14:xfrm>
          </p:contentPart>
        </mc:Choice>
        <mc:Fallback>
          <p:pic>
            <p:nvPicPr>
              <p:cNvPr id="7" name="Ink 6">
                <a:extLst>
                  <a:ext uri="{FF2B5EF4-FFF2-40B4-BE49-F238E27FC236}">
                    <a16:creationId xmlns:a16="http://schemas.microsoft.com/office/drawing/2014/main" id="{5CA0357C-856B-4093-B9EB-739995966D6B}"/>
                  </a:ext>
                </a:extLst>
              </p:cNvPr>
              <p:cNvPicPr/>
              <p:nvPr/>
            </p:nvPicPr>
            <p:blipFill>
              <a:blip r:embed="rId8"/>
              <a:stretch>
                <a:fillRect/>
              </a:stretch>
            </p:blipFill>
            <p:spPr>
              <a:xfrm>
                <a:off x="7319250" y="641587"/>
                <a:ext cx="1645200" cy="1589760"/>
              </a:xfrm>
              <a:prstGeom prst="rect">
                <a:avLst/>
              </a:prstGeom>
            </p:spPr>
          </p:pic>
        </mc:Fallback>
      </mc:AlternateContent>
      <p:grpSp>
        <p:nvGrpSpPr>
          <p:cNvPr id="17" name="Group 16">
            <a:extLst>
              <a:ext uri="{FF2B5EF4-FFF2-40B4-BE49-F238E27FC236}">
                <a16:creationId xmlns:a16="http://schemas.microsoft.com/office/drawing/2014/main" id="{A114579F-1F96-B7A0-7C49-A5CC2A364707}"/>
              </a:ext>
            </a:extLst>
          </p:cNvPr>
          <p:cNvGrpSpPr/>
          <p:nvPr/>
        </p:nvGrpSpPr>
        <p:grpSpPr>
          <a:xfrm>
            <a:off x="9150570" y="634387"/>
            <a:ext cx="32400" cy="792720"/>
            <a:chOff x="9150570" y="634387"/>
            <a:chExt cx="32400" cy="792720"/>
          </a:xfrm>
        </p:grpSpPr>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7D6E4831-0C51-99E8-1B13-901C917866BA}"/>
                    </a:ext>
                  </a:extLst>
                </p14:cNvPr>
                <p14:cNvContentPartPr/>
                <p14:nvPr/>
              </p14:nvContentPartPr>
              <p14:xfrm>
                <a:off x="9165330" y="634387"/>
                <a:ext cx="3960" cy="107640"/>
              </p14:xfrm>
            </p:contentPart>
          </mc:Choice>
          <mc:Fallback>
            <p:pic>
              <p:nvPicPr>
                <p:cNvPr id="8" name="Ink 7">
                  <a:extLst>
                    <a:ext uri="{FF2B5EF4-FFF2-40B4-BE49-F238E27FC236}">
                      <a16:creationId xmlns:a16="http://schemas.microsoft.com/office/drawing/2014/main" id="{7D6E4831-0C51-99E8-1B13-901C917866BA}"/>
                    </a:ext>
                  </a:extLst>
                </p:cNvPr>
                <p:cNvPicPr/>
                <p:nvPr/>
              </p:nvPicPr>
              <p:blipFill>
                <a:blip r:embed="rId10"/>
                <a:stretch>
                  <a:fillRect/>
                </a:stretch>
              </p:blipFill>
              <p:spPr>
                <a:xfrm>
                  <a:off x="9156330" y="625387"/>
                  <a:ext cx="2160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BB57F44F-02E9-CDC4-A74E-10E2F0DF3BBA}"/>
                    </a:ext>
                  </a:extLst>
                </p14:cNvPr>
                <p14:cNvContentPartPr/>
                <p14:nvPr/>
              </p14:nvContentPartPr>
              <p14:xfrm>
                <a:off x="9172170" y="886747"/>
                <a:ext cx="10800" cy="166320"/>
              </p14:xfrm>
            </p:contentPart>
          </mc:Choice>
          <mc:Fallback>
            <p:pic>
              <p:nvPicPr>
                <p:cNvPr id="9" name="Ink 8">
                  <a:extLst>
                    <a:ext uri="{FF2B5EF4-FFF2-40B4-BE49-F238E27FC236}">
                      <a16:creationId xmlns:a16="http://schemas.microsoft.com/office/drawing/2014/main" id="{BB57F44F-02E9-CDC4-A74E-10E2F0DF3BBA}"/>
                    </a:ext>
                  </a:extLst>
                </p:cNvPr>
                <p:cNvPicPr/>
                <p:nvPr/>
              </p:nvPicPr>
              <p:blipFill>
                <a:blip r:embed="rId12"/>
                <a:stretch>
                  <a:fillRect/>
                </a:stretch>
              </p:blipFill>
              <p:spPr>
                <a:xfrm>
                  <a:off x="9163170" y="878107"/>
                  <a:ext cx="2844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05C7CD85-085B-20EB-C291-F7A0F51580B8}"/>
                    </a:ext>
                  </a:extLst>
                </p14:cNvPr>
                <p14:cNvContentPartPr/>
                <p14:nvPr/>
              </p14:nvContentPartPr>
              <p14:xfrm>
                <a:off x="9150570" y="1233067"/>
                <a:ext cx="10800" cy="194040"/>
              </p14:xfrm>
            </p:contentPart>
          </mc:Choice>
          <mc:Fallback>
            <p:pic>
              <p:nvPicPr>
                <p:cNvPr id="10" name="Ink 9">
                  <a:extLst>
                    <a:ext uri="{FF2B5EF4-FFF2-40B4-BE49-F238E27FC236}">
                      <a16:creationId xmlns:a16="http://schemas.microsoft.com/office/drawing/2014/main" id="{05C7CD85-085B-20EB-C291-F7A0F51580B8}"/>
                    </a:ext>
                  </a:extLst>
                </p:cNvPr>
                <p:cNvPicPr/>
                <p:nvPr/>
              </p:nvPicPr>
              <p:blipFill>
                <a:blip r:embed="rId14"/>
                <a:stretch>
                  <a:fillRect/>
                </a:stretch>
              </p:blipFill>
              <p:spPr>
                <a:xfrm>
                  <a:off x="9141930" y="1224067"/>
                  <a:ext cx="28440" cy="211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3F0CA620-B7E3-B741-F2EA-A8E9AD88CE14}"/>
                  </a:ext>
                </a:extLst>
              </p14:cNvPr>
              <p14:cNvContentPartPr/>
              <p14:nvPr/>
            </p14:nvContentPartPr>
            <p14:xfrm>
              <a:off x="9150210" y="1634467"/>
              <a:ext cx="10800" cy="128520"/>
            </p14:xfrm>
          </p:contentPart>
        </mc:Choice>
        <mc:Fallback>
          <p:pic>
            <p:nvPicPr>
              <p:cNvPr id="11" name="Ink 10">
                <a:extLst>
                  <a:ext uri="{FF2B5EF4-FFF2-40B4-BE49-F238E27FC236}">
                    <a16:creationId xmlns:a16="http://schemas.microsoft.com/office/drawing/2014/main" id="{3F0CA620-B7E3-B741-F2EA-A8E9AD88CE14}"/>
                  </a:ext>
                </a:extLst>
              </p:cNvPr>
              <p:cNvPicPr/>
              <p:nvPr/>
            </p:nvPicPr>
            <p:blipFill>
              <a:blip r:embed="rId16"/>
              <a:stretch>
                <a:fillRect/>
              </a:stretch>
            </p:blipFill>
            <p:spPr>
              <a:xfrm>
                <a:off x="9141570" y="1625467"/>
                <a:ext cx="2844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Ink 11">
                <a:extLst>
                  <a:ext uri="{FF2B5EF4-FFF2-40B4-BE49-F238E27FC236}">
                    <a16:creationId xmlns:a16="http://schemas.microsoft.com/office/drawing/2014/main" id="{527EF789-5C1E-FA25-53CF-6DA463348EE9}"/>
                  </a:ext>
                </a:extLst>
              </p14:cNvPr>
              <p14:cNvContentPartPr/>
              <p14:nvPr/>
            </p14:nvContentPartPr>
            <p14:xfrm>
              <a:off x="9167490" y="1976827"/>
              <a:ext cx="3960" cy="169920"/>
            </p14:xfrm>
          </p:contentPart>
        </mc:Choice>
        <mc:Fallback>
          <p:pic>
            <p:nvPicPr>
              <p:cNvPr id="12" name="Ink 11">
                <a:extLst>
                  <a:ext uri="{FF2B5EF4-FFF2-40B4-BE49-F238E27FC236}">
                    <a16:creationId xmlns:a16="http://schemas.microsoft.com/office/drawing/2014/main" id="{527EF789-5C1E-FA25-53CF-6DA463348EE9}"/>
                  </a:ext>
                </a:extLst>
              </p:cNvPr>
              <p:cNvPicPr/>
              <p:nvPr/>
            </p:nvPicPr>
            <p:blipFill>
              <a:blip r:embed="rId18"/>
              <a:stretch>
                <a:fillRect/>
              </a:stretch>
            </p:blipFill>
            <p:spPr>
              <a:xfrm>
                <a:off x="9158850" y="1968187"/>
                <a:ext cx="21600" cy="187560"/>
              </a:xfrm>
              <a:prstGeom prst="rect">
                <a:avLst/>
              </a:prstGeom>
            </p:spPr>
          </p:pic>
        </mc:Fallback>
      </mc:AlternateContent>
      <p:grpSp>
        <p:nvGrpSpPr>
          <p:cNvPr id="24" name="Group 23">
            <a:extLst>
              <a:ext uri="{FF2B5EF4-FFF2-40B4-BE49-F238E27FC236}">
                <a16:creationId xmlns:a16="http://schemas.microsoft.com/office/drawing/2014/main" id="{D2112C0B-18B3-898B-1D69-9E5B4DD81B1E}"/>
              </a:ext>
            </a:extLst>
          </p:cNvPr>
          <p:cNvGrpSpPr/>
          <p:nvPr/>
        </p:nvGrpSpPr>
        <p:grpSpPr>
          <a:xfrm>
            <a:off x="7444530" y="2295067"/>
            <a:ext cx="1733760" cy="127080"/>
            <a:chOff x="7444530" y="2295067"/>
            <a:chExt cx="1733760" cy="127080"/>
          </a:xfrm>
        </p:grpSpPr>
        <mc:AlternateContent xmlns:mc="http://schemas.openxmlformats.org/markup-compatibility/2006">
          <mc:Choice xmlns:p14="http://schemas.microsoft.com/office/powerpoint/2010/main" Requires="p14">
            <p:contentPart p14:bwMode="auto" r:id="rId19">
              <p14:nvContentPartPr>
                <p14:cNvPr id="13" name="Ink 12">
                  <a:extLst>
                    <a:ext uri="{FF2B5EF4-FFF2-40B4-BE49-F238E27FC236}">
                      <a16:creationId xmlns:a16="http://schemas.microsoft.com/office/drawing/2014/main" id="{F7A6B4A6-B875-9450-1AD1-7D431A7CF9F0}"/>
                    </a:ext>
                  </a:extLst>
                </p14:cNvPr>
                <p14:cNvContentPartPr/>
                <p14:nvPr/>
              </p14:nvContentPartPr>
              <p14:xfrm>
                <a:off x="9167490" y="2295067"/>
                <a:ext cx="10800" cy="114480"/>
              </p14:xfrm>
            </p:contentPart>
          </mc:Choice>
          <mc:Fallback>
            <p:pic>
              <p:nvPicPr>
                <p:cNvPr id="13" name="Ink 12">
                  <a:extLst>
                    <a:ext uri="{FF2B5EF4-FFF2-40B4-BE49-F238E27FC236}">
                      <a16:creationId xmlns:a16="http://schemas.microsoft.com/office/drawing/2014/main" id="{F7A6B4A6-B875-9450-1AD1-7D431A7CF9F0}"/>
                    </a:ext>
                  </a:extLst>
                </p:cNvPr>
                <p:cNvPicPr/>
                <p:nvPr/>
              </p:nvPicPr>
              <p:blipFill>
                <a:blip r:embed="rId20"/>
                <a:stretch>
                  <a:fillRect/>
                </a:stretch>
              </p:blipFill>
              <p:spPr>
                <a:xfrm>
                  <a:off x="9158490" y="2286427"/>
                  <a:ext cx="2844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EF774C5C-0031-4EFB-D623-0698134C62B9}"/>
                    </a:ext>
                  </a:extLst>
                </p14:cNvPr>
                <p14:cNvContentPartPr/>
                <p14:nvPr/>
              </p14:nvContentPartPr>
              <p14:xfrm>
                <a:off x="7444530" y="2373547"/>
                <a:ext cx="266760" cy="35640"/>
              </p14:xfrm>
            </p:contentPart>
          </mc:Choice>
          <mc:Fallback>
            <p:pic>
              <p:nvPicPr>
                <p:cNvPr id="18" name="Ink 17">
                  <a:extLst>
                    <a:ext uri="{FF2B5EF4-FFF2-40B4-BE49-F238E27FC236}">
                      <a16:creationId xmlns:a16="http://schemas.microsoft.com/office/drawing/2014/main" id="{EF774C5C-0031-4EFB-D623-0698134C62B9}"/>
                    </a:ext>
                  </a:extLst>
                </p:cNvPr>
                <p:cNvPicPr/>
                <p:nvPr/>
              </p:nvPicPr>
              <p:blipFill>
                <a:blip r:embed="rId22"/>
                <a:stretch>
                  <a:fillRect/>
                </a:stretch>
              </p:blipFill>
              <p:spPr>
                <a:xfrm>
                  <a:off x="7435530" y="2364547"/>
                  <a:ext cx="2844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B88757F6-662F-2B3A-29DD-A696C76FEE4B}"/>
                    </a:ext>
                  </a:extLst>
                </p14:cNvPr>
                <p14:cNvContentPartPr/>
                <p14:nvPr/>
              </p14:nvContentPartPr>
              <p14:xfrm>
                <a:off x="7842330" y="2362747"/>
                <a:ext cx="166320" cy="10800"/>
              </p14:xfrm>
            </p:contentPart>
          </mc:Choice>
          <mc:Fallback>
            <p:pic>
              <p:nvPicPr>
                <p:cNvPr id="19" name="Ink 18">
                  <a:extLst>
                    <a:ext uri="{FF2B5EF4-FFF2-40B4-BE49-F238E27FC236}">
                      <a16:creationId xmlns:a16="http://schemas.microsoft.com/office/drawing/2014/main" id="{B88757F6-662F-2B3A-29DD-A696C76FEE4B}"/>
                    </a:ext>
                  </a:extLst>
                </p:cNvPr>
                <p:cNvPicPr/>
                <p:nvPr/>
              </p:nvPicPr>
              <p:blipFill>
                <a:blip r:embed="rId24"/>
                <a:stretch>
                  <a:fillRect/>
                </a:stretch>
              </p:blipFill>
              <p:spPr>
                <a:xfrm>
                  <a:off x="7833690" y="2354107"/>
                  <a:ext cx="18396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C16FD879-AEC1-5E47-0643-EE9162B0B2C5}"/>
                    </a:ext>
                  </a:extLst>
                </p14:cNvPr>
                <p14:cNvContentPartPr/>
                <p14:nvPr/>
              </p14:nvContentPartPr>
              <p14:xfrm>
                <a:off x="8226450" y="2411347"/>
                <a:ext cx="156240" cy="10800"/>
              </p14:xfrm>
            </p:contentPart>
          </mc:Choice>
          <mc:Fallback>
            <p:pic>
              <p:nvPicPr>
                <p:cNvPr id="20" name="Ink 19">
                  <a:extLst>
                    <a:ext uri="{FF2B5EF4-FFF2-40B4-BE49-F238E27FC236}">
                      <a16:creationId xmlns:a16="http://schemas.microsoft.com/office/drawing/2014/main" id="{C16FD879-AEC1-5E47-0643-EE9162B0B2C5}"/>
                    </a:ext>
                  </a:extLst>
                </p:cNvPr>
                <p:cNvPicPr/>
                <p:nvPr/>
              </p:nvPicPr>
              <p:blipFill>
                <a:blip r:embed="rId26"/>
                <a:stretch>
                  <a:fillRect/>
                </a:stretch>
              </p:blipFill>
              <p:spPr>
                <a:xfrm>
                  <a:off x="8217810" y="2402347"/>
                  <a:ext cx="17388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Ink 20">
                  <a:extLst>
                    <a:ext uri="{FF2B5EF4-FFF2-40B4-BE49-F238E27FC236}">
                      <a16:creationId xmlns:a16="http://schemas.microsoft.com/office/drawing/2014/main" id="{DAEB6F19-3D2F-2848-6577-FB905B1DECFE}"/>
                    </a:ext>
                  </a:extLst>
                </p14:cNvPr>
                <p14:cNvContentPartPr/>
                <p14:nvPr/>
              </p14:nvContentPartPr>
              <p14:xfrm>
                <a:off x="8614170" y="2382907"/>
                <a:ext cx="183600" cy="3960"/>
              </p14:xfrm>
            </p:contentPart>
          </mc:Choice>
          <mc:Fallback>
            <p:pic>
              <p:nvPicPr>
                <p:cNvPr id="21" name="Ink 20">
                  <a:extLst>
                    <a:ext uri="{FF2B5EF4-FFF2-40B4-BE49-F238E27FC236}">
                      <a16:creationId xmlns:a16="http://schemas.microsoft.com/office/drawing/2014/main" id="{DAEB6F19-3D2F-2848-6577-FB905B1DECFE}"/>
                    </a:ext>
                  </a:extLst>
                </p:cNvPr>
                <p:cNvPicPr/>
                <p:nvPr/>
              </p:nvPicPr>
              <p:blipFill>
                <a:blip r:embed="rId28"/>
                <a:stretch>
                  <a:fillRect/>
                </a:stretch>
              </p:blipFill>
              <p:spPr>
                <a:xfrm>
                  <a:off x="8605170" y="2374267"/>
                  <a:ext cx="20124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 name="Ink 21">
                  <a:extLst>
                    <a:ext uri="{FF2B5EF4-FFF2-40B4-BE49-F238E27FC236}">
                      <a16:creationId xmlns:a16="http://schemas.microsoft.com/office/drawing/2014/main" id="{26EF2C8C-2EDC-72BC-E50A-36C11FB79FF0}"/>
                    </a:ext>
                  </a:extLst>
                </p14:cNvPr>
                <p14:cNvContentPartPr/>
                <p14:nvPr/>
              </p14:nvContentPartPr>
              <p14:xfrm>
                <a:off x="8953290" y="2365267"/>
                <a:ext cx="169920" cy="3960"/>
              </p14:xfrm>
            </p:contentPart>
          </mc:Choice>
          <mc:Fallback>
            <p:pic>
              <p:nvPicPr>
                <p:cNvPr id="22" name="Ink 21">
                  <a:extLst>
                    <a:ext uri="{FF2B5EF4-FFF2-40B4-BE49-F238E27FC236}">
                      <a16:creationId xmlns:a16="http://schemas.microsoft.com/office/drawing/2014/main" id="{26EF2C8C-2EDC-72BC-E50A-36C11FB79FF0}"/>
                    </a:ext>
                  </a:extLst>
                </p:cNvPr>
                <p:cNvPicPr/>
                <p:nvPr/>
              </p:nvPicPr>
              <p:blipFill>
                <a:blip r:embed="rId30"/>
                <a:stretch>
                  <a:fillRect/>
                </a:stretch>
              </p:blipFill>
              <p:spPr>
                <a:xfrm>
                  <a:off x="8944290" y="2356627"/>
                  <a:ext cx="187560" cy="21600"/>
                </a:xfrm>
                <a:prstGeom prst="rect">
                  <a:avLst/>
                </a:prstGeom>
              </p:spPr>
            </p:pic>
          </mc:Fallback>
        </mc:AlternateContent>
      </p:grpSp>
    </p:spTree>
    <p:extLst>
      <p:ext uri="{BB962C8B-B14F-4D97-AF65-F5344CB8AC3E}">
        <p14:creationId xmlns:p14="http://schemas.microsoft.com/office/powerpoint/2010/main" val="3098955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D3588-3A0D-514D-F540-02848AEBF12B}"/>
              </a:ext>
            </a:extLst>
          </p:cNvPr>
          <p:cNvSpPr>
            <a:spLocks noGrp="1"/>
          </p:cNvSpPr>
          <p:nvPr>
            <p:ph type="title"/>
          </p:nvPr>
        </p:nvSpPr>
        <p:spPr>
          <a:xfrm>
            <a:off x="67428" y="122852"/>
            <a:ext cx="5629364" cy="1603492"/>
          </a:xfrm>
        </p:spPr>
        <p:txBody>
          <a:bodyPr anchor="b">
            <a:normAutofit/>
          </a:bodyPr>
          <a:lstStyle/>
          <a:p>
            <a:r>
              <a:rPr lang="en-CA" sz="3200" dirty="0"/>
              <a:t>Results – Text–Image Alignment</a:t>
            </a:r>
            <a:endParaRPr lang="en-US" sz="6600" dirty="0"/>
          </a:p>
        </p:txBody>
      </p:sp>
      <p:sp>
        <p:nvSpPr>
          <p:cNvPr id="11" name="Rectangle 1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53EFDA-E997-CD7C-9F0F-AD8BEFAAB224}"/>
              </a:ext>
            </a:extLst>
          </p:cNvPr>
          <p:cNvSpPr>
            <a:spLocks noGrp="1"/>
          </p:cNvSpPr>
          <p:nvPr>
            <p:ph idx="1"/>
          </p:nvPr>
        </p:nvSpPr>
        <p:spPr>
          <a:xfrm>
            <a:off x="645066" y="2031101"/>
            <a:ext cx="4282984" cy="3511943"/>
          </a:xfrm>
        </p:spPr>
        <p:txBody>
          <a:bodyPr anchor="ctr">
            <a:normAutofit/>
          </a:bodyPr>
          <a:lstStyle/>
          <a:p>
            <a:pPr>
              <a:buNone/>
            </a:pPr>
            <a:r>
              <a:rPr lang="en-CA" sz="2000" b="1" dirty="0"/>
              <a:t>Do captions align more with Western imagery?</a:t>
            </a:r>
            <a:endParaRPr lang="en-CA" sz="2000" dirty="0"/>
          </a:p>
          <a:p>
            <a:pPr>
              <a:buFont typeface="Arial" panose="020B0604020202020204" pitchFamily="34" charset="0"/>
              <a:buChar char="•"/>
            </a:pPr>
            <a:r>
              <a:rPr lang="en-CA" sz="2000" dirty="0"/>
              <a:t>Caption–Association Score (C–ASC):</a:t>
            </a:r>
          </a:p>
          <a:p>
            <a:pPr>
              <a:buFont typeface="Arial" panose="020B0604020202020204" pitchFamily="34" charset="0"/>
              <a:buChar char="•"/>
            </a:pPr>
            <a:r>
              <a:rPr lang="en-CA" sz="2000" dirty="0"/>
              <a:t>Strong Western alignment: </a:t>
            </a:r>
            <a:r>
              <a:rPr lang="en-CA" sz="2000" i="1" dirty="0"/>
              <a:t>breakfast</a:t>
            </a:r>
            <a:r>
              <a:rPr lang="en-CA" sz="2000" dirty="0"/>
              <a:t>, </a:t>
            </a:r>
            <a:r>
              <a:rPr lang="en-CA" sz="2000" i="1" dirty="0"/>
              <a:t>dessert</a:t>
            </a:r>
            <a:endParaRPr lang="en-CA" sz="2000" dirty="0"/>
          </a:p>
          <a:p>
            <a:pPr>
              <a:buFont typeface="Arial" panose="020B0604020202020204" pitchFamily="34" charset="0"/>
              <a:buChar char="•"/>
            </a:pPr>
            <a:r>
              <a:rPr lang="en-CA" sz="2000" dirty="0"/>
              <a:t>Non-Western alignment: </a:t>
            </a:r>
            <a:r>
              <a:rPr lang="en-CA" sz="2000" i="1" dirty="0"/>
              <a:t>transport</a:t>
            </a:r>
            <a:r>
              <a:rPr lang="en-CA" sz="2000" dirty="0"/>
              <a:t>, </a:t>
            </a:r>
            <a:r>
              <a:rPr lang="en-CA" sz="2000" i="1" dirty="0" err="1"/>
              <a:t>headcoverings</a:t>
            </a:r>
            <a:r>
              <a:rPr lang="en-CA" sz="2000" dirty="0"/>
              <a:t>, </a:t>
            </a:r>
            <a:r>
              <a:rPr lang="en-CA" sz="2000" i="1" dirty="0"/>
              <a:t>lunch</a:t>
            </a:r>
            <a:endParaRPr lang="en-CA" sz="2000" dirty="0"/>
          </a:p>
        </p:txBody>
      </p:sp>
      <p:sp>
        <p:nvSpPr>
          <p:cNvPr id="13" name="Rectangle 12">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FB0E833-04D4-1C1D-ED31-2FF39DB4653A}"/>
              </a:ext>
            </a:extLst>
          </p:cNvPr>
          <p:cNvPicPr>
            <a:picLocks noChangeAspect="1"/>
          </p:cNvPicPr>
          <p:nvPr/>
        </p:nvPicPr>
        <p:blipFill>
          <a:blip r:embed="rId5"/>
          <a:stretch>
            <a:fillRect/>
          </a:stretch>
        </p:blipFill>
        <p:spPr>
          <a:xfrm>
            <a:off x="6364080" y="492565"/>
            <a:ext cx="4850398" cy="5640000"/>
          </a:xfrm>
          <a:prstGeom prst="rect">
            <a:avLst/>
          </a:prstGeom>
        </p:spPr>
      </p:pic>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E4832596-D83D-21FE-3F0E-F85E2639BDB3}"/>
                  </a:ext>
                </a:extLst>
              </p14:cNvPr>
              <p14:cNvContentPartPr/>
              <p14:nvPr/>
            </p14:nvContentPartPr>
            <p14:xfrm>
              <a:off x="5977530" y="896827"/>
              <a:ext cx="5385600" cy="599400"/>
            </p14:xfrm>
          </p:contentPart>
        </mc:Choice>
        <mc:Fallback>
          <p:pic>
            <p:nvPicPr>
              <p:cNvPr id="14" name="Ink 13">
                <a:extLst>
                  <a:ext uri="{FF2B5EF4-FFF2-40B4-BE49-F238E27FC236}">
                    <a16:creationId xmlns:a16="http://schemas.microsoft.com/office/drawing/2014/main" id="{E4832596-D83D-21FE-3F0E-F85E2639BDB3}"/>
                  </a:ext>
                </a:extLst>
              </p:cNvPr>
              <p:cNvPicPr/>
              <p:nvPr/>
            </p:nvPicPr>
            <p:blipFill>
              <a:blip r:embed="rId7"/>
              <a:stretch>
                <a:fillRect/>
              </a:stretch>
            </p:blipFill>
            <p:spPr>
              <a:xfrm>
                <a:off x="5968890" y="887827"/>
                <a:ext cx="5403240" cy="617040"/>
              </a:xfrm>
              <a:prstGeom prst="rect">
                <a:avLst/>
              </a:prstGeom>
            </p:spPr>
          </p:pic>
        </mc:Fallback>
      </mc:AlternateContent>
      <p:cxnSp>
        <p:nvCxnSpPr>
          <p:cNvPr id="21" name="Straight Connector 20">
            <a:extLst>
              <a:ext uri="{FF2B5EF4-FFF2-40B4-BE49-F238E27FC236}">
                <a16:creationId xmlns:a16="http://schemas.microsoft.com/office/drawing/2014/main" id="{0B327B99-FF72-B815-BBB5-EB69AEEF86B0}"/>
              </a:ext>
            </a:extLst>
          </p:cNvPr>
          <p:cNvCxnSpPr>
            <a:cxnSpLocks/>
          </p:cNvCxnSpPr>
          <p:nvPr/>
        </p:nvCxnSpPr>
        <p:spPr>
          <a:xfrm>
            <a:off x="5696792" y="4657726"/>
            <a:ext cx="6184974"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EEF3C89B-E8D9-AA13-BA90-E4AD10DC4AA3}"/>
              </a:ext>
            </a:extLst>
          </p:cNvPr>
          <p:cNvGrpSpPr/>
          <p:nvPr/>
        </p:nvGrpSpPr>
        <p:grpSpPr>
          <a:xfrm>
            <a:off x="6092640" y="5604390"/>
            <a:ext cx="295560" cy="158040"/>
            <a:chOff x="6092640" y="5604390"/>
            <a:chExt cx="295560" cy="158040"/>
          </a:xfrm>
        </p:grpSpPr>
        <mc:AlternateContent xmlns:mc="http://schemas.openxmlformats.org/markup-compatibility/2006">
          <mc:Choice xmlns:p14="http://schemas.microsoft.com/office/powerpoint/2010/main" Requires="p14">
            <p:contentPart p14:bwMode="auto" r:id="rId8">
              <p14:nvContentPartPr>
                <p14:cNvPr id="23" name="Ink 22">
                  <a:extLst>
                    <a:ext uri="{FF2B5EF4-FFF2-40B4-BE49-F238E27FC236}">
                      <a16:creationId xmlns:a16="http://schemas.microsoft.com/office/drawing/2014/main" id="{849AAC95-D8DD-6530-F7E8-4908BDE033A9}"/>
                    </a:ext>
                  </a:extLst>
                </p14:cNvPr>
                <p14:cNvContentPartPr/>
                <p14:nvPr/>
              </p14:nvContentPartPr>
              <p14:xfrm>
                <a:off x="6092640" y="5636790"/>
                <a:ext cx="295560" cy="125640"/>
              </p14:xfrm>
            </p:contentPart>
          </mc:Choice>
          <mc:Fallback>
            <p:pic>
              <p:nvPicPr>
                <p:cNvPr id="23" name="Ink 22">
                  <a:extLst>
                    <a:ext uri="{FF2B5EF4-FFF2-40B4-BE49-F238E27FC236}">
                      <a16:creationId xmlns:a16="http://schemas.microsoft.com/office/drawing/2014/main" id="{849AAC95-D8DD-6530-F7E8-4908BDE033A9}"/>
                    </a:ext>
                  </a:extLst>
                </p:cNvPr>
                <p:cNvPicPr/>
                <p:nvPr/>
              </p:nvPicPr>
              <p:blipFill>
                <a:blip r:embed="rId9"/>
                <a:stretch>
                  <a:fillRect/>
                </a:stretch>
              </p:blipFill>
              <p:spPr>
                <a:xfrm>
                  <a:off x="6083640" y="5627790"/>
                  <a:ext cx="31320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4" name="Ink 23">
                  <a:extLst>
                    <a:ext uri="{FF2B5EF4-FFF2-40B4-BE49-F238E27FC236}">
                      <a16:creationId xmlns:a16="http://schemas.microsoft.com/office/drawing/2014/main" id="{BF7C3AB0-6A38-D9D7-9CA1-8F3C0917ED96}"/>
                    </a:ext>
                  </a:extLst>
                </p14:cNvPr>
                <p14:cNvContentPartPr/>
                <p14:nvPr/>
              </p14:nvContentPartPr>
              <p14:xfrm>
                <a:off x="6206040" y="5604390"/>
                <a:ext cx="166320" cy="107280"/>
              </p14:xfrm>
            </p:contentPart>
          </mc:Choice>
          <mc:Fallback>
            <p:pic>
              <p:nvPicPr>
                <p:cNvPr id="24" name="Ink 23">
                  <a:extLst>
                    <a:ext uri="{FF2B5EF4-FFF2-40B4-BE49-F238E27FC236}">
                      <a16:creationId xmlns:a16="http://schemas.microsoft.com/office/drawing/2014/main" id="{BF7C3AB0-6A38-D9D7-9CA1-8F3C0917ED96}"/>
                    </a:ext>
                  </a:extLst>
                </p:cNvPr>
                <p:cNvPicPr/>
                <p:nvPr/>
              </p:nvPicPr>
              <p:blipFill>
                <a:blip r:embed="rId11"/>
                <a:stretch>
                  <a:fillRect/>
                </a:stretch>
              </p:blipFill>
              <p:spPr>
                <a:xfrm>
                  <a:off x="6197400" y="5595390"/>
                  <a:ext cx="183960" cy="124920"/>
                </a:xfrm>
                <a:prstGeom prst="rect">
                  <a:avLst/>
                </a:prstGeom>
              </p:spPr>
            </p:pic>
          </mc:Fallback>
        </mc:AlternateContent>
      </p:grpSp>
      <p:grpSp>
        <p:nvGrpSpPr>
          <p:cNvPr id="28" name="Group 27">
            <a:extLst>
              <a:ext uri="{FF2B5EF4-FFF2-40B4-BE49-F238E27FC236}">
                <a16:creationId xmlns:a16="http://schemas.microsoft.com/office/drawing/2014/main" id="{27A598EE-9614-10DA-50DE-343E03DE4C4B}"/>
              </a:ext>
            </a:extLst>
          </p:cNvPr>
          <p:cNvGrpSpPr/>
          <p:nvPr/>
        </p:nvGrpSpPr>
        <p:grpSpPr>
          <a:xfrm>
            <a:off x="6175440" y="5896710"/>
            <a:ext cx="274320" cy="183600"/>
            <a:chOff x="6175440" y="5896710"/>
            <a:chExt cx="274320" cy="183600"/>
          </a:xfrm>
        </p:grpSpPr>
        <mc:AlternateContent xmlns:mc="http://schemas.openxmlformats.org/markup-compatibility/2006">
          <mc:Choice xmlns:p14="http://schemas.microsoft.com/office/powerpoint/2010/main" Requires="p14">
            <p:contentPart p14:bwMode="auto" r:id="rId12">
              <p14:nvContentPartPr>
                <p14:cNvPr id="25" name="Ink 24">
                  <a:extLst>
                    <a:ext uri="{FF2B5EF4-FFF2-40B4-BE49-F238E27FC236}">
                      <a16:creationId xmlns:a16="http://schemas.microsoft.com/office/drawing/2014/main" id="{FAD07478-AB1E-7E27-1B6F-924B37A65563}"/>
                    </a:ext>
                  </a:extLst>
                </p14:cNvPr>
                <p14:cNvContentPartPr/>
                <p14:nvPr/>
              </p14:nvContentPartPr>
              <p14:xfrm>
                <a:off x="6175440" y="5896710"/>
                <a:ext cx="271440" cy="183600"/>
              </p14:xfrm>
            </p:contentPart>
          </mc:Choice>
          <mc:Fallback>
            <p:pic>
              <p:nvPicPr>
                <p:cNvPr id="25" name="Ink 24">
                  <a:extLst>
                    <a:ext uri="{FF2B5EF4-FFF2-40B4-BE49-F238E27FC236}">
                      <a16:creationId xmlns:a16="http://schemas.microsoft.com/office/drawing/2014/main" id="{FAD07478-AB1E-7E27-1B6F-924B37A65563}"/>
                    </a:ext>
                  </a:extLst>
                </p:cNvPr>
                <p:cNvPicPr/>
                <p:nvPr/>
              </p:nvPicPr>
              <p:blipFill>
                <a:blip r:embed="rId13"/>
                <a:stretch>
                  <a:fillRect/>
                </a:stretch>
              </p:blipFill>
              <p:spPr>
                <a:xfrm>
                  <a:off x="6166440" y="5888070"/>
                  <a:ext cx="28908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6" name="Ink 25">
                  <a:extLst>
                    <a:ext uri="{FF2B5EF4-FFF2-40B4-BE49-F238E27FC236}">
                      <a16:creationId xmlns:a16="http://schemas.microsoft.com/office/drawing/2014/main" id="{BDFFFDEC-A33C-E1AF-B896-300FB28BF486}"/>
                    </a:ext>
                  </a:extLst>
                </p14:cNvPr>
                <p14:cNvContentPartPr/>
                <p14:nvPr/>
              </p14:nvContentPartPr>
              <p14:xfrm>
                <a:off x="6264000" y="5908590"/>
                <a:ext cx="185760" cy="110160"/>
              </p14:xfrm>
            </p:contentPart>
          </mc:Choice>
          <mc:Fallback>
            <p:pic>
              <p:nvPicPr>
                <p:cNvPr id="26" name="Ink 25">
                  <a:extLst>
                    <a:ext uri="{FF2B5EF4-FFF2-40B4-BE49-F238E27FC236}">
                      <a16:creationId xmlns:a16="http://schemas.microsoft.com/office/drawing/2014/main" id="{BDFFFDEC-A33C-E1AF-B896-300FB28BF486}"/>
                    </a:ext>
                  </a:extLst>
                </p:cNvPr>
                <p:cNvPicPr/>
                <p:nvPr/>
              </p:nvPicPr>
              <p:blipFill>
                <a:blip r:embed="rId15"/>
                <a:stretch>
                  <a:fillRect/>
                </a:stretch>
              </p:blipFill>
              <p:spPr>
                <a:xfrm>
                  <a:off x="6255000" y="5899950"/>
                  <a:ext cx="203400" cy="127800"/>
                </a:xfrm>
                <a:prstGeom prst="rect">
                  <a:avLst/>
                </a:prstGeom>
              </p:spPr>
            </p:pic>
          </mc:Fallback>
        </mc:AlternateContent>
      </p:grpSp>
      <p:pic>
        <p:nvPicPr>
          <p:cNvPr id="49" name="Audio 48">
            <a:extLst>
              <a:ext uri="{FF2B5EF4-FFF2-40B4-BE49-F238E27FC236}">
                <a16:creationId xmlns:a16="http://schemas.microsoft.com/office/drawing/2014/main" id="{D321C951-F7FF-B8D6-7B5E-DDF83458B69A}"/>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02982807"/>
      </p:ext>
    </p:extLst>
  </p:cSld>
  <p:clrMapOvr>
    <a:masterClrMapping/>
  </p:clrMapOvr>
  <mc:AlternateContent xmlns:mc="http://schemas.openxmlformats.org/markup-compatibility/2006">
    <mc:Choice xmlns:p14="http://schemas.microsoft.com/office/powerpoint/2010/main" Requires="p14">
      <p:transition spd="slow" p14:dur="2000" advTm="23868"/>
    </mc:Choice>
    <mc:Fallback>
      <p:transition spd="slow" advTm="23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97D942E-09EF-4107-98F4-74DB7F72D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0C866A-8099-5FBB-30C0-4266A5659CD1}"/>
              </a:ext>
            </a:extLst>
          </p:cNvPr>
          <p:cNvSpPr>
            <a:spLocks noGrp="1"/>
          </p:cNvSpPr>
          <p:nvPr>
            <p:ph type="title"/>
          </p:nvPr>
        </p:nvSpPr>
        <p:spPr>
          <a:xfrm>
            <a:off x="321891" y="5668130"/>
            <a:ext cx="4381152" cy="1066206"/>
          </a:xfrm>
        </p:spPr>
        <p:txBody>
          <a:bodyPr anchor="ctr">
            <a:normAutofit/>
          </a:bodyPr>
          <a:lstStyle/>
          <a:p>
            <a:r>
              <a:rPr lang="en-CA" sz="3200" dirty="0"/>
              <a:t>UMAP embedding plots</a:t>
            </a:r>
            <a:endParaRPr lang="en-US" sz="6600" dirty="0"/>
          </a:p>
        </p:txBody>
      </p:sp>
      <p:sp>
        <p:nvSpPr>
          <p:cNvPr id="36" name="Rectangle 3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E7228A9-FC11-55F3-2748-AEDD7DD2BD10}"/>
              </a:ext>
            </a:extLst>
          </p:cNvPr>
          <p:cNvPicPr>
            <a:picLocks noChangeAspect="1"/>
          </p:cNvPicPr>
          <p:nvPr/>
        </p:nvPicPr>
        <p:blipFill>
          <a:blip r:embed="rId5"/>
          <a:srcRect l="1696" r="1696"/>
          <a:stretch/>
        </p:blipFill>
        <p:spPr>
          <a:xfrm>
            <a:off x="5440083" y="-5107"/>
            <a:ext cx="6530733" cy="5070037"/>
          </a:xfrm>
          <a:prstGeom prst="rect">
            <a:avLst/>
          </a:prstGeom>
        </p:spPr>
      </p:pic>
      <p:sp>
        <p:nvSpPr>
          <p:cNvPr id="15" name="TextBox 14">
            <a:extLst>
              <a:ext uri="{FF2B5EF4-FFF2-40B4-BE49-F238E27FC236}">
                <a16:creationId xmlns:a16="http://schemas.microsoft.com/office/drawing/2014/main" id="{5E9CFF58-1291-3383-13F1-9696CF10527E}"/>
              </a:ext>
            </a:extLst>
          </p:cNvPr>
          <p:cNvSpPr txBox="1"/>
          <p:nvPr/>
        </p:nvSpPr>
        <p:spPr>
          <a:xfrm>
            <a:off x="7202217" y="5064930"/>
            <a:ext cx="1503232" cy="646331"/>
          </a:xfrm>
          <a:prstGeom prst="rect">
            <a:avLst/>
          </a:prstGeom>
          <a:noFill/>
        </p:spPr>
        <p:txBody>
          <a:bodyPr wrap="none" rtlCol="0">
            <a:spAutoFit/>
          </a:bodyPr>
          <a:lstStyle/>
          <a:p>
            <a:pPr algn="ctr"/>
            <a:r>
              <a:rPr lang="en-US" dirty="0"/>
              <a:t>Dessert</a:t>
            </a:r>
          </a:p>
          <a:p>
            <a:r>
              <a:rPr lang="en-US" dirty="0"/>
              <a:t>C-ASC = 0.87</a:t>
            </a:r>
          </a:p>
        </p:txBody>
      </p:sp>
      <p:sp>
        <p:nvSpPr>
          <p:cNvPr id="19" name="TextBox 18">
            <a:extLst>
              <a:ext uri="{FF2B5EF4-FFF2-40B4-BE49-F238E27FC236}">
                <a16:creationId xmlns:a16="http://schemas.microsoft.com/office/drawing/2014/main" id="{C253AFAC-98F1-CABD-C336-AA570B945423}"/>
              </a:ext>
            </a:extLst>
          </p:cNvPr>
          <p:cNvSpPr txBox="1"/>
          <p:nvPr/>
        </p:nvSpPr>
        <p:spPr>
          <a:xfrm>
            <a:off x="1739116" y="5064930"/>
            <a:ext cx="1581780" cy="646331"/>
          </a:xfrm>
          <a:prstGeom prst="rect">
            <a:avLst/>
          </a:prstGeom>
          <a:noFill/>
        </p:spPr>
        <p:txBody>
          <a:bodyPr wrap="none" rtlCol="0">
            <a:spAutoFit/>
          </a:bodyPr>
          <a:lstStyle/>
          <a:p>
            <a:pPr algn="ctr"/>
            <a:r>
              <a:rPr lang="en-US" dirty="0"/>
              <a:t>Transport</a:t>
            </a:r>
          </a:p>
          <a:p>
            <a:r>
              <a:rPr lang="en-US" dirty="0"/>
              <a:t>C-ASC = -0.83</a:t>
            </a:r>
          </a:p>
        </p:txBody>
      </p:sp>
      <p:pic>
        <p:nvPicPr>
          <p:cNvPr id="9" name="Picture 8" descr="A graph showing different colored squares&#10;&#10;AI-generated content may be incorrect.">
            <a:extLst>
              <a:ext uri="{FF2B5EF4-FFF2-40B4-BE49-F238E27FC236}">
                <a16:creationId xmlns:a16="http://schemas.microsoft.com/office/drawing/2014/main" id="{A992666B-1E1C-3062-5713-2E3261A3AFAE}"/>
              </a:ext>
            </a:extLst>
          </p:cNvPr>
          <p:cNvPicPr>
            <a:picLocks noChangeAspect="1"/>
          </p:cNvPicPr>
          <p:nvPr/>
        </p:nvPicPr>
        <p:blipFill>
          <a:blip r:embed="rId6"/>
          <a:srcRect r="28336"/>
          <a:stretch/>
        </p:blipFill>
        <p:spPr>
          <a:xfrm>
            <a:off x="-13446" y="0"/>
            <a:ext cx="4839646" cy="5064930"/>
          </a:xfrm>
          <a:prstGeom prst="rect">
            <a:avLst/>
          </a:prstGeom>
        </p:spPr>
      </p:pic>
      <p:sp>
        <p:nvSpPr>
          <p:cNvPr id="24" name="TextBox 23">
            <a:extLst>
              <a:ext uri="{FF2B5EF4-FFF2-40B4-BE49-F238E27FC236}">
                <a16:creationId xmlns:a16="http://schemas.microsoft.com/office/drawing/2014/main" id="{B1C66B35-25D5-E3DE-FC0E-BB5DEA719033}"/>
              </a:ext>
            </a:extLst>
          </p:cNvPr>
          <p:cNvSpPr txBox="1"/>
          <p:nvPr/>
        </p:nvSpPr>
        <p:spPr>
          <a:xfrm>
            <a:off x="6133761" y="838962"/>
            <a:ext cx="2598148" cy="307777"/>
          </a:xfrm>
          <a:prstGeom prst="rect">
            <a:avLst/>
          </a:prstGeom>
          <a:noFill/>
        </p:spPr>
        <p:txBody>
          <a:bodyPr wrap="square" rtlCol="0">
            <a:spAutoFit/>
          </a:bodyPr>
          <a:lstStyle/>
          <a:p>
            <a:r>
              <a:rPr lang="en-US" sz="1400" dirty="0"/>
              <a:t>“A photo of a dessert”</a:t>
            </a:r>
          </a:p>
        </p:txBody>
      </p:sp>
      <mc:AlternateContent xmlns:mc="http://schemas.openxmlformats.org/markup-compatibility/2006">
        <mc:Choice xmlns:p14="http://schemas.microsoft.com/office/powerpoint/2010/main" Requires="p14">
          <p:contentPart p14:bwMode="auto" r:id="rId7">
            <p14:nvContentPartPr>
              <p14:cNvPr id="40" name="Ink 39">
                <a:extLst>
                  <a:ext uri="{FF2B5EF4-FFF2-40B4-BE49-F238E27FC236}">
                    <a16:creationId xmlns:a16="http://schemas.microsoft.com/office/drawing/2014/main" id="{C3ABD63A-01B1-6E8C-A13D-2E490B31C6F4}"/>
                  </a:ext>
                </a:extLst>
              </p14:cNvPr>
              <p14:cNvContentPartPr/>
              <p14:nvPr/>
            </p14:nvContentPartPr>
            <p14:xfrm>
              <a:off x="7454520" y="1073790"/>
              <a:ext cx="227520" cy="186840"/>
            </p14:xfrm>
          </p:contentPart>
        </mc:Choice>
        <mc:Fallback>
          <p:pic>
            <p:nvPicPr>
              <p:cNvPr id="40" name="Ink 39">
                <a:extLst>
                  <a:ext uri="{FF2B5EF4-FFF2-40B4-BE49-F238E27FC236}">
                    <a16:creationId xmlns:a16="http://schemas.microsoft.com/office/drawing/2014/main" id="{C3ABD63A-01B1-6E8C-A13D-2E490B31C6F4}"/>
                  </a:ext>
                </a:extLst>
              </p:cNvPr>
              <p:cNvPicPr/>
              <p:nvPr/>
            </p:nvPicPr>
            <p:blipFill>
              <a:blip r:embed="rId8"/>
              <a:stretch>
                <a:fillRect/>
              </a:stretch>
            </p:blipFill>
            <p:spPr>
              <a:xfrm>
                <a:off x="7445520" y="1064790"/>
                <a:ext cx="24516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2" name="Ink 41">
                <a:extLst>
                  <a:ext uri="{FF2B5EF4-FFF2-40B4-BE49-F238E27FC236}">
                    <a16:creationId xmlns:a16="http://schemas.microsoft.com/office/drawing/2014/main" id="{F6856824-AE13-860E-A83E-9FC6165B248D}"/>
                  </a:ext>
                </a:extLst>
              </p14:cNvPr>
              <p14:cNvContentPartPr/>
              <p14:nvPr/>
            </p14:nvContentPartPr>
            <p14:xfrm>
              <a:off x="646050" y="1931588"/>
              <a:ext cx="227520" cy="186840"/>
            </p14:xfrm>
          </p:contentPart>
        </mc:Choice>
        <mc:Fallback>
          <p:pic>
            <p:nvPicPr>
              <p:cNvPr id="42" name="Ink 41">
                <a:extLst>
                  <a:ext uri="{FF2B5EF4-FFF2-40B4-BE49-F238E27FC236}">
                    <a16:creationId xmlns:a16="http://schemas.microsoft.com/office/drawing/2014/main" id="{F6856824-AE13-860E-A83E-9FC6165B248D}"/>
                  </a:ext>
                </a:extLst>
              </p:cNvPr>
              <p:cNvPicPr/>
              <p:nvPr/>
            </p:nvPicPr>
            <p:blipFill>
              <a:blip r:embed="rId8"/>
              <a:stretch>
                <a:fillRect/>
              </a:stretch>
            </p:blipFill>
            <p:spPr>
              <a:xfrm>
                <a:off x="637050" y="1922588"/>
                <a:ext cx="245160" cy="204480"/>
              </a:xfrm>
              <a:prstGeom prst="rect">
                <a:avLst/>
              </a:prstGeom>
            </p:spPr>
          </p:pic>
        </mc:Fallback>
      </mc:AlternateContent>
      <p:sp>
        <p:nvSpPr>
          <p:cNvPr id="43" name="TextBox 42">
            <a:extLst>
              <a:ext uri="{FF2B5EF4-FFF2-40B4-BE49-F238E27FC236}">
                <a16:creationId xmlns:a16="http://schemas.microsoft.com/office/drawing/2014/main" id="{9E63413F-7FEA-08DE-9369-9466B0E4FBC5}"/>
              </a:ext>
            </a:extLst>
          </p:cNvPr>
          <p:cNvSpPr txBox="1"/>
          <p:nvPr/>
        </p:nvSpPr>
        <p:spPr>
          <a:xfrm>
            <a:off x="121894" y="1608177"/>
            <a:ext cx="2598148" cy="307777"/>
          </a:xfrm>
          <a:prstGeom prst="rect">
            <a:avLst/>
          </a:prstGeom>
          <a:noFill/>
        </p:spPr>
        <p:txBody>
          <a:bodyPr wrap="square" rtlCol="0">
            <a:spAutoFit/>
          </a:bodyPr>
          <a:lstStyle/>
          <a:p>
            <a:r>
              <a:rPr lang="en-US" sz="1400" dirty="0"/>
              <a:t>“A photo of a transport”</a:t>
            </a:r>
          </a:p>
        </p:txBody>
      </p:sp>
      <p:pic>
        <p:nvPicPr>
          <p:cNvPr id="54" name="Audio 53">
            <a:extLst>
              <a:ext uri="{FF2B5EF4-FFF2-40B4-BE49-F238E27FC236}">
                <a16:creationId xmlns:a16="http://schemas.microsoft.com/office/drawing/2014/main" id="{43C44E9F-091D-9E85-83BF-CF6B30F9915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2917049"/>
      </p:ext>
    </p:extLst>
  </p:cSld>
  <p:clrMapOvr>
    <a:masterClrMapping/>
  </p:clrMapOvr>
  <mc:AlternateContent xmlns:mc="http://schemas.openxmlformats.org/markup-compatibility/2006">
    <mc:Choice xmlns:p14="http://schemas.microsoft.com/office/powerpoint/2010/main" Requires="p14">
      <p:transition spd="slow" p14:dur="2000" advTm="29862"/>
    </mc:Choice>
    <mc:Fallback>
      <p:transition spd="slow" advTm="29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757D65-8DC8-A2B4-9846-6A06AA01110C}"/>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46086C4E-570B-1C13-0C0F-E7E8AC056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EF23EA-7655-E9CE-0DBB-9C1BD4C02492}"/>
              </a:ext>
            </a:extLst>
          </p:cNvPr>
          <p:cNvSpPr>
            <a:spLocks noGrp="1"/>
          </p:cNvSpPr>
          <p:nvPr>
            <p:ph type="title"/>
          </p:nvPr>
        </p:nvSpPr>
        <p:spPr>
          <a:xfrm>
            <a:off x="321891" y="5668130"/>
            <a:ext cx="4381152" cy="1066206"/>
          </a:xfrm>
        </p:spPr>
        <p:txBody>
          <a:bodyPr anchor="ctr">
            <a:normAutofit/>
          </a:bodyPr>
          <a:lstStyle/>
          <a:p>
            <a:r>
              <a:rPr lang="en-CA" sz="3200" dirty="0"/>
              <a:t>UMAP embedding plots</a:t>
            </a:r>
            <a:endParaRPr lang="en-US" sz="6600" dirty="0"/>
          </a:p>
        </p:txBody>
      </p:sp>
      <p:sp>
        <p:nvSpPr>
          <p:cNvPr id="36" name="Rectangle 35">
            <a:extLst>
              <a:ext uri="{FF2B5EF4-FFF2-40B4-BE49-F238E27FC236}">
                <a16:creationId xmlns:a16="http://schemas.microsoft.com/office/drawing/2014/main" id="{C1636B7C-D8E6-1D84-B26B-DD8043172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FB569EA-BE04-BBDF-242A-50EE6CA3A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8CEB42F-6720-9FCE-92B0-E173BCB03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CC3EFDF-AF9E-D01F-B847-6EC96E7C9856}"/>
              </a:ext>
            </a:extLst>
          </p:cNvPr>
          <p:cNvPicPr>
            <a:picLocks noChangeAspect="1"/>
          </p:cNvPicPr>
          <p:nvPr/>
        </p:nvPicPr>
        <p:blipFill>
          <a:blip r:embed="rId3"/>
          <a:srcRect l="1696" r="1696"/>
          <a:stretch/>
        </p:blipFill>
        <p:spPr>
          <a:xfrm>
            <a:off x="5440083" y="-5107"/>
            <a:ext cx="6530733" cy="5070037"/>
          </a:xfrm>
          <a:prstGeom prst="rect">
            <a:avLst/>
          </a:prstGeom>
        </p:spPr>
      </p:pic>
      <p:sp>
        <p:nvSpPr>
          <p:cNvPr id="15" name="TextBox 14">
            <a:extLst>
              <a:ext uri="{FF2B5EF4-FFF2-40B4-BE49-F238E27FC236}">
                <a16:creationId xmlns:a16="http://schemas.microsoft.com/office/drawing/2014/main" id="{AAC28141-B939-C843-A2E1-8E8D103C94A6}"/>
              </a:ext>
            </a:extLst>
          </p:cNvPr>
          <p:cNvSpPr txBox="1"/>
          <p:nvPr/>
        </p:nvSpPr>
        <p:spPr>
          <a:xfrm>
            <a:off x="7202217" y="5064930"/>
            <a:ext cx="1503232" cy="646331"/>
          </a:xfrm>
          <a:prstGeom prst="rect">
            <a:avLst/>
          </a:prstGeom>
          <a:noFill/>
        </p:spPr>
        <p:txBody>
          <a:bodyPr wrap="none" rtlCol="0">
            <a:spAutoFit/>
          </a:bodyPr>
          <a:lstStyle/>
          <a:p>
            <a:pPr algn="ctr"/>
            <a:r>
              <a:rPr lang="en-US" dirty="0"/>
              <a:t>Dessert</a:t>
            </a:r>
          </a:p>
          <a:p>
            <a:r>
              <a:rPr lang="en-US" dirty="0"/>
              <a:t>C-ASC = 0.87</a:t>
            </a:r>
          </a:p>
        </p:txBody>
      </p:sp>
      <p:sp>
        <p:nvSpPr>
          <p:cNvPr id="19" name="TextBox 18">
            <a:extLst>
              <a:ext uri="{FF2B5EF4-FFF2-40B4-BE49-F238E27FC236}">
                <a16:creationId xmlns:a16="http://schemas.microsoft.com/office/drawing/2014/main" id="{59A2D51B-C705-DE3A-2C43-6345F0AF8A9A}"/>
              </a:ext>
            </a:extLst>
          </p:cNvPr>
          <p:cNvSpPr txBox="1"/>
          <p:nvPr/>
        </p:nvSpPr>
        <p:spPr>
          <a:xfrm>
            <a:off x="1739116" y="5064930"/>
            <a:ext cx="1581780" cy="646331"/>
          </a:xfrm>
          <a:prstGeom prst="rect">
            <a:avLst/>
          </a:prstGeom>
          <a:noFill/>
        </p:spPr>
        <p:txBody>
          <a:bodyPr wrap="none" rtlCol="0">
            <a:spAutoFit/>
          </a:bodyPr>
          <a:lstStyle/>
          <a:p>
            <a:pPr algn="ctr"/>
            <a:r>
              <a:rPr lang="en-US" dirty="0"/>
              <a:t>Transport</a:t>
            </a:r>
          </a:p>
          <a:p>
            <a:r>
              <a:rPr lang="en-US" dirty="0"/>
              <a:t>C-ASC = -0.83</a:t>
            </a:r>
          </a:p>
        </p:txBody>
      </p:sp>
      <p:pic>
        <p:nvPicPr>
          <p:cNvPr id="9" name="Picture 8" descr="A graph showing different colored squares&#10;&#10;AI-generated content may be incorrect.">
            <a:extLst>
              <a:ext uri="{FF2B5EF4-FFF2-40B4-BE49-F238E27FC236}">
                <a16:creationId xmlns:a16="http://schemas.microsoft.com/office/drawing/2014/main" id="{4E68B1C5-275C-B90B-9C48-FDB551528536}"/>
              </a:ext>
            </a:extLst>
          </p:cNvPr>
          <p:cNvPicPr>
            <a:picLocks noChangeAspect="1"/>
          </p:cNvPicPr>
          <p:nvPr/>
        </p:nvPicPr>
        <p:blipFill>
          <a:blip r:embed="rId4"/>
          <a:srcRect r="28336"/>
          <a:stretch/>
        </p:blipFill>
        <p:spPr>
          <a:xfrm>
            <a:off x="-13446" y="0"/>
            <a:ext cx="4839646" cy="5064930"/>
          </a:xfrm>
          <a:prstGeom prst="rect">
            <a:avLst/>
          </a:prstGeom>
        </p:spPr>
      </p:pic>
    </p:spTree>
    <p:extLst>
      <p:ext uri="{BB962C8B-B14F-4D97-AF65-F5344CB8AC3E}">
        <p14:creationId xmlns:p14="http://schemas.microsoft.com/office/powerpoint/2010/main" val="3901877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6568B3-7FFD-CC6B-6844-32F3A3D6FC2F}"/>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E4FFED9C-FCF9-4B73-73B1-B2B60AE6AE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BB6F59-AC48-C58A-7BD8-3B1CD1E6403F}"/>
              </a:ext>
            </a:extLst>
          </p:cNvPr>
          <p:cNvSpPr>
            <a:spLocks noGrp="1"/>
          </p:cNvSpPr>
          <p:nvPr>
            <p:ph type="title"/>
          </p:nvPr>
        </p:nvSpPr>
        <p:spPr>
          <a:xfrm>
            <a:off x="328613" y="5301343"/>
            <a:ext cx="4381152" cy="1066206"/>
          </a:xfrm>
        </p:spPr>
        <p:txBody>
          <a:bodyPr anchor="ctr">
            <a:normAutofit/>
          </a:bodyPr>
          <a:lstStyle/>
          <a:p>
            <a:r>
              <a:rPr lang="en-CA" sz="3200" dirty="0"/>
              <a:t>Global alignment map</a:t>
            </a:r>
            <a:endParaRPr lang="en-US" sz="6600" dirty="0"/>
          </a:p>
        </p:txBody>
      </p:sp>
      <p:sp>
        <p:nvSpPr>
          <p:cNvPr id="36" name="Rectangle 35">
            <a:extLst>
              <a:ext uri="{FF2B5EF4-FFF2-40B4-BE49-F238E27FC236}">
                <a16:creationId xmlns:a16="http://schemas.microsoft.com/office/drawing/2014/main" id="{649B9BD9-3596-D6EF-9DDF-028DF5D018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088F1ED-F458-CCFA-A6A0-095F12AD7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4C4E189-E7D8-1F9E-601C-AAB1C24F2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map of the world&#10;&#10;AI-generated content may be incorrect.">
            <a:extLst>
              <a:ext uri="{FF2B5EF4-FFF2-40B4-BE49-F238E27FC236}">
                <a16:creationId xmlns:a16="http://schemas.microsoft.com/office/drawing/2014/main" id="{B1A300DA-559A-3748-0B23-0D96CC47D44E}"/>
              </a:ext>
            </a:extLst>
          </p:cNvPr>
          <p:cNvPicPr>
            <a:picLocks noGrp="1" noChangeAspect="1"/>
          </p:cNvPicPr>
          <p:nvPr>
            <p:ph idx="1"/>
          </p:nvPr>
        </p:nvPicPr>
        <p:blipFill>
          <a:blip r:embed="rId5"/>
          <a:srcRect l="3725" t="875" r="22601" b="-1426"/>
          <a:stretch/>
        </p:blipFill>
        <p:spPr>
          <a:xfrm>
            <a:off x="517888" y="-1082"/>
            <a:ext cx="9684067" cy="4899067"/>
          </a:xfrm>
        </p:spPr>
      </p:pic>
      <p:pic>
        <p:nvPicPr>
          <p:cNvPr id="6" name="Content Placeholder 3" descr="A map of the world&#10;&#10;AI-generated content may be incorrect.">
            <a:extLst>
              <a:ext uri="{FF2B5EF4-FFF2-40B4-BE49-F238E27FC236}">
                <a16:creationId xmlns:a16="http://schemas.microsoft.com/office/drawing/2014/main" id="{682832E1-4736-6BA1-5621-8A55CD00EA5D}"/>
              </a:ext>
            </a:extLst>
          </p:cNvPr>
          <p:cNvPicPr>
            <a:picLocks noChangeAspect="1"/>
          </p:cNvPicPr>
          <p:nvPr/>
        </p:nvPicPr>
        <p:blipFill>
          <a:blip r:embed="rId5"/>
          <a:srcRect l="87956" t="9435"/>
          <a:stretch/>
        </p:blipFill>
        <p:spPr>
          <a:xfrm>
            <a:off x="10038598" y="485426"/>
            <a:ext cx="1583056" cy="4412559"/>
          </a:xfrm>
          <a:prstGeom prst="rect">
            <a:avLst/>
          </a:prstGeom>
        </p:spPr>
      </p:pic>
      <p:pic>
        <p:nvPicPr>
          <p:cNvPr id="55" name="Audio 54">
            <a:extLst>
              <a:ext uri="{FF2B5EF4-FFF2-40B4-BE49-F238E27FC236}">
                <a16:creationId xmlns:a16="http://schemas.microsoft.com/office/drawing/2014/main" id="{AA20A6A2-B8D8-3D96-BB5E-4A90FBD899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95633002"/>
      </p:ext>
    </p:extLst>
  </p:cSld>
  <p:clrMapOvr>
    <a:masterClrMapping/>
  </p:clrMapOvr>
  <mc:AlternateContent xmlns:mc="http://schemas.openxmlformats.org/markup-compatibility/2006">
    <mc:Choice xmlns:p14="http://schemas.microsoft.com/office/powerpoint/2010/main" Requires="p14">
      <p:transition spd="slow" p14:dur="2000" advTm="4714"/>
    </mc:Choice>
    <mc:Fallback>
      <p:transition spd="slow" advTm="4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37152B-9EAC-E893-6D5D-C14C5EC4A544}"/>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C81279E6-CC2E-01CB-D7A6-AC651F1B38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D16EF-CB2B-02C5-3257-46CADB43E835}"/>
              </a:ext>
            </a:extLst>
          </p:cNvPr>
          <p:cNvSpPr>
            <a:spLocks noGrp="1"/>
          </p:cNvSpPr>
          <p:nvPr>
            <p:ph type="title"/>
          </p:nvPr>
        </p:nvSpPr>
        <p:spPr>
          <a:xfrm>
            <a:off x="328613" y="5301343"/>
            <a:ext cx="4381152" cy="1066206"/>
          </a:xfrm>
        </p:spPr>
        <p:txBody>
          <a:bodyPr anchor="ctr">
            <a:normAutofit/>
          </a:bodyPr>
          <a:lstStyle/>
          <a:p>
            <a:r>
              <a:rPr lang="en-CA" sz="3200" dirty="0"/>
              <a:t>Global alignment map</a:t>
            </a:r>
            <a:endParaRPr lang="en-US" sz="6600" dirty="0"/>
          </a:p>
        </p:txBody>
      </p:sp>
      <p:sp>
        <p:nvSpPr>
          <p:cNvPr id="36" name="Rectangle 35">
            <a:extLst>
              <a:ext uri="{FF2B5EF4-FFF2-40B4-BE49-F238E27FC236}">
                <a16:creationId xmlns:a16="http://schemas.microsoft.com/office/drawing/2014/main" id="{5336457A-F77A-F0E9-1F94-42DF62800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96FFDF0-7C7D-C192-0284-45D17EAA6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A502DAF-60CF-7B41-FBBA-EF2B3442BD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map of the world&#10;&#10;AI-generated content may be incorrect.">
            <a:extLst>
              <a:ext uri="{FF2B5EF4-FFF2-40B4-BE49-F238E27FC236}">
                <a16:creationId xmlns:a16="http://schemas.microsoft.com/office/drawing/2014/main" id="{411DBE44-35F0-CE04-7ED3-39ABAC752578}"/>
              </a:ext>
            </a:extLst>
          </p:cNvPr>
          <p:cNvPicPr>
            <a:picLocks noGrp="1" noChangeAspect="1"/>
          </p:cNvPicPr>
          <p:nvPr>
            <p:ph idx="1"/>
          </p:nvPr>
        </p:nvPicPr>
        <p:blipFill>
          <a:blip r:embed="rId5"/>
          <a:srcRect l="3725" t="875" r="22601" b="-1426"/>
          <a:stretch/>
        </p:blipFill>
        <p:spPr>
          <a:xfrm>
            <a:off x="517888" y="-1082"/>
            <a:ext cx="9684067" cy="4899067"/>
          </a:xfrm>
        </p:spPr>
      </p:pic>
      <p:pic>
        <p:nvPicPr>
          <p:cNvPr id="6" name="Content Placeholder 3" descr="A map of the world&#10;&#10;AI-generated content may be incorrect.">
            <a:extLst>
              <a:ext uri="{FF2B5EF4-FFF2-40B4-BE49-F238E27FC236}">
                <a16:creationId xmlns:a16="http://schemas.microsoft.com/office/drawing/2014/main" id="{08C531BA-F675-6E1F-048D-5CAAACFBD1C9}"/>
              </a:ext>
            </a:extLst>
          </p:cNvPr>
          <p:cNvPicPr>
            <a:picLocks noChangeAspect="1"/>
          </p:cNvPicPr>
          <p:nvPr/>
        </p:nvPicPr>
        <p:blipFill>
          <a:blip r:embed="rId5"/>
          <a:srcRect l="87956" t="9435"/>
          <a:stretch/>
        </p:blipFill>
        <p:spPr>
          <a:xfrm>
            <a:off x="10038598" y="485426"/>
            <a:ext cx="1583056" cy="4412559"/>
          </a:xfrm>
          <a:prstGeom prst="rect">
            <a:avLst/>
          </a:prstGeom>
        </p:spPr>
      </p:pic>
      <p:sp>
        <p:nvSpPr>
          <p:cNvPr id="12" name="TextBox 11">
            <a:extLst>
              <a:ext uri="{FF2B5EF4-FFF2-40B4-BE49-F238E27FC236}">
                <a16:creationId xmlns:a16="http://schemas.microsoft.com/office/drawing/2014/main" id="{CB65CC3A-12DE-53EA-012D-C157930E622C}"/>
              </a:ext>
            </a:extLst>
          </p:cNvPr>
          <p:cNvSpPr txBox="1"/>
          <p:nvPr/>
        </p:nvSpPr>
        <p:spPr>
          <a:xfrm>
            <a:off x="4755486" y="5148926"/>
            <a:ext cx="6100762" cy="369332"/>
          </a:xfrm>
          <a:prstGeom prst="rect">
            <a:avLst/>
          </a:prstGeom>
          <a:noFill/>
        </p:spPr>
        <p:txBody>
          <a:bodyPr wrap="square">
            <a:spAutoFit/>
          </a:bodyPr>
          <a:lstStyle/>
          <a:p>
            <a:pPr>
              <a:buFont typeface="Arial" panose="020B0604020202020204" pitchFamily="34" charset="0"/>
              <a:buChar char="•"/>
            </a:pPr>
            <a:r>
              <a:rPr lang="en-CA" b="1" dirty="0"/>
              <a:t>Overrepresented</a:t>
            </a:r>
            <a:r>
              <a:rPr lang="en-CA" dirty="0"/>
              <a:t>: Europe, the US (dark blue)</a:t>
            </a:r>
          </a:p>
        </p:txBody>
      </p:sp>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50346E4C-575E-2FCD-A961-270C5C6A9B57}"/>
                  </a:ext>
                </a:extLst>
              </p14:cNvPr>
              <p14:cNvContentPartPr/>
              <p14:nvPr/>
            </p14:nvContentPartPr>
            <p14:xfrm>
              <a:off x="2558970" y="1213987"/>
              <a:ext cx="63000" cy="423360"/>
            </p14:xfrm>
          </p:contentPart>
        </mc:Choice>
        <mc:Fallback>
          <p:pic>
            <p:nvPicPr>
              <p:cNvPr id="14" name="Ink 13">
                <a:extLst>
                  <a:ext uri="{FF2B5EF4-FFF2-40B4-BE49-F238E27FC236}">
                    <a16:creationId xmlns:a16="http://schemas.microsoft.com/office/drawing/2014/main" id="{50346E4C-575E-2FCD-A961-270C5C6A9B57}"/>
                  </a:ext>
                </a:extLst>
              </p:cNvPr>
              <p:cNvPicPr/>
              <p:nvPr/>
            </p:nvPicPr>
            <p:blipFill>
              <a:blip r:embed="rId7"/>
              <a:stretch>
                <a:fillRect/>
              </a:stretch>
            </p:blipFill>
            <p:spPr>
              <a:xfrm>
                <a:off x="2549970" y="1204979"/>
                <a:ext cx="80640" cy="441015"/>
              </a:xfrm>
              <a:prstGeom prst="rect">
                <a:avLst/>
              </a:prstGeom>
            </p:spPr>
          </p:pic>
        </mc:Fallback>
      </mc:AlternateContent>
      <p:grpSp>
        <p:nvGrpSpPr>
          <p:cNvPr id="22" name="Group 21">
            <a:extLst>
              <a:ext uri="{FF2B5EF4-FFF2-40B4-BE49-F238E27FC236}">
                <a16:creationId xmlns:a16="http://schemas.microsoft.com/office/drawing/2014/main" id="{5B910A84-67EB-31E4-8BD8-373AC1C4DE95}"/>
              </a:ext>
            </a:extLst>
          </p:cNvPr>
          <p:cNvGrpSpPr/>
          <p:nvPr/>
        </p:nvGrpSpPr>
        <p:grpSpPr>
          <a:xfrm>
            <a:off x="2841570" y="1635547"/>
            <a:ext cx="252360" cy="114480"/>
            <a:chOff x="2841570" y="1635547"/>
            <a:chExt cx="252360" cy="114480"/>
          </a:xfrm>
        </p:grpSpPr>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CE19F8F3-DCFB-603F-5D7C-F17360FEC5DC}"/>
                    </a:ext>
                  </a:extLst>
                </p14:cNvPr>
                <p14:cNvContentPartPr/>
                <p14:nvPr/>
              </p14:nvContentPartPr>
              <p14:xfrm>
                <a:off x="2841570" y="1667227"/>
                <a:ext cx="243000" cy="46080"/>
              </p14:xfrm>
            </p:contentPart>
          </mc:Choice>
          <mc:Fallback>
            <p:pic>
              <p:nvPicPr>
                <p:cNvPr id="16" name="Ink 15">
                  <a:extLst>
                    <a:ext uri="{FF2B5EF4-FFF2-40B4-BE49-F238E27FC236}">
                      <a16:creationId xmlns:a16="http://schemas.microsoft.com/office/drawing/2014/main" id="{CE19F8F3-DCFB-603F-5D7C-F17360FEC5DC}"/>
                    </a:ext>
                  </a:extLst>
                </p:cNvPr>
                <p:cNvPicPr/>
                <p:nvPr/>
              </p:nvPicPr>
              <p:blipFill>
                <a:blip r:embed="rId9"/>
                <a:stretch>
                  <a:fillRect/>
                </a:stretch>
              </p:blipFill>
              <p:spPr>
                <a:xfrm>
                  <a:off x="2832570" y="1658227"/>
                  <a:ext cx="2606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1A5B534F-308B-0FB4-DA59-10B6B7652433}"/>
                    </a:ext>
                  </a:extLst>
                </p14:cNvPr>
                <p14:cNvContentPartPr/>
                <p14:nvPr/>
              </p14:nvContentPartPr>
              <p14:xfrm>
                <a:off x="3038130" y="1635547"/>
                <a:ext cx="55800" cy="114480"/>
              </p14:xfrm>
            </p:contentPart>
          </mc:Choice>
          <mc:Fallback>
            <p:pic>
              <p:nvPicPr>
                <p:cNvPr id="18" name="Ink 17">
                  <a:extLst>
                    <a:ext uri="{FF2B5EF4-FFF2-40B4-BE49-F238E27FC236}">
                      <a16:creationId xmlns:a16="http://schemas.microsoft.com/office/drawing/2014/main" id="{1A5B534F-308B-0FB4-DA59-10B6B7652433}"/>
                    </a:ext>
                  </a:extLst>
                </p:cNvPr>
                <p:cNvPicPr/>
                <p:nvPr/>
              </p:nvPicPr>
              <p:blipFill>
                <a:blip r:embed="rId11"/>
                <a:stretch>
                  <a:fillRect/>
                </a:stretch>
              </p:blipFill>
              <p:spPr>
                <a:xfrm>
                  <a:off x="3029072" y="1626547"/>
                  <a:ext cx="73555" cy="132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20" name="Ink 19">
                <a:extLst>
                  <a:ext uri="{FF2B5EF4-FFF2-40B4-BE49-F238E27FC236}">
                    <a16:creationId xmlns:a16="http://schemas.microsoft.com/office/drawing/2014/main" id="{89FD099A-6AAC-AD38-3FEC-16174092F765}"/>
                  </a:ext>
                </a:extLst>
              </p14:cNvPr>
              <p14:cNvContentPartPr/>
              <p14:nvPr/>
            </p14:nvContentPartPr>
            <p14:xfrm>
              <a:off x="2552490" y="1229107"/>
              <a:ext cx="118080" cy="102600"/>
            </p14:xfrm>
          </p:contentPart>
        </mc:Choice>
        <mc:Fallback>
          <p:pic>
            <p:nvPicPr>
              <p:cNvPr id="20" name="Ink 19">
                <a:extLst>
                  <a:ext uri="{FF2B5EF4-FFF2-40B4-BE49-F238E27FC236}">
                    <a16:creationId xmlns:a16="http://schemas.microsoft.com/office/drawing/2014/main" id="{89FD099A-6AAC-AD38-3FEC-16174092F765}"/>
                  </a:ext>
                </a:extLst>
              </p:cNvPr>
              <p:cNvPicPr/>
              <p:nvPr/>
            </p:nvPicPr>
            <p:blipFill>
              <a:blip r:embed="rId13"/>
              <a:stretch>
                <a:fillRect/>
              </a:stretch>
            </p:blipFill>
            <p:spPr>
              <a:xfrm>
                <a:off x="2543490" y="1220138"/>
                <a:ext cx="135720" cy="120178"/>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3" name="Ink 22">
                <a:extLst>
                  <a:ext uri="{FF2B5EF4-FFF2-40B4-BE49-F238E27FC236}">
                    <a16:creationId xmlns:a16="http://schemas.microsoft.com/office/drawing/2014/main" id="{B59EA246-4F74-22DD-9326-13FEA054BDEB}"/>
                  </a:ext>
                </a:extLst>
              </p14:cNvPr>
              <p14:cNvContentPartPr/>
              <p14:nvPr/>
            </p14:nvContentPartPr>
            <p14:xfrm>
              <a:off x="5386410" y="1620787"/>
              <a:ext cx="326880" cy="105840"/>
            </p14:xfrm>
          </p:contentPart>
        </mc:Choice>
        <mc:Fallback>
          <p:pic>
            <p:nvPicPr>
              <p:cNvPr id="23" name="Ink 22">
                <a:extLst>
                  <a:ext uri="{FF2B5EF4-FFF2-40B4-BE49-F238E27FC236}">
                    <a16:creationId xmlns:a16="http://schemas.microsoft.com/office/drawing/2014/main" id="{B59EA246-4F74-22DD-9326-13FEA054BDEB}"/>
                  </a:ext>
                </a:extLst>
              </p:cNvPr>
              <p:cNvPicPr/>
              <p:nvPr/>
            </p:nvPicPr>
            <p:blipFill>
              <a:blip r:embed="rId15"/>
              <a:stretch>
                <a:fillRect/>
              </a:stretch>
            </p:blipFill>
            <p:spPr>
              <a:xfrm>
                <a:off x="5377410" y="1611787"/>
                <a:ext cx="344520" cy="123480"/>
              </a:xfrm>
              <a:prstGeom prst="rect">
                <a:avLst/>
              </a:prstGeom>
            </p:spPr>
          </p:pic>
        </mc:Fallback>
      </mc:AlternateContent>
      <p:grpSp>
        <p:nvGrpSpPr>
          <p:cNvPr id="27" name="Group 26">
            <a:extLst>
              <a:ext uri="{FF2B5EF4-FFF2-40B4-BE49-F238E27FC236}">
                <a16:creationId xmlns:a16="http://schemas.microsoft.com/office/drawing/2014/main" id="{2F9675AD-1D85-E933-6008-4AAA18295FA2}"/>
              </a:ext>
            </a:extLst>
          </p:cNvPr>
          <p:cNvGrpSpPr/>
          <p:nvPr/>
        </p:nvGrpSpPr>
        <p:grpSpPr>
          <a:xfrm>
            <a:off x="5625810" y="1068547"/>
            <a:ext cx="533880" cy="282600"/>
            <a:chOff x="5625810" y="1068547"/>
            <a:chExt cx="533880" cy="282600"/>
          </a:xfrm>
        </p:grpSpPr>
        <mc:AlternateContent xmlns:mc="http://schemas.openxmlformats.org/markup-compatibility/2006">
          <mc:Choice xmlns:p14="http://schemas.microsoft.com/office/powerpoint/2010/main" Requires="p14">
            <p:contentPart p14:bwMode="auto" r:id="rId16">
              <p14:nvContentPartPr>
                <p14:cNvPr id="24" name="Ink 23">
                  <a:extLst>
                    <a:ext uri="{FF2B5EF4-FFF2-40B4-BE49-F238E27FC236}">
                      <a16:creationId xmlns:a16="http://schemas.microsoft.com/office/drawing/2014/main" id="{54D1AE13-8DCC-6471-45D4-10562CD335A5}"/>
                    </a:ext>
                  </a:extLst>
                </p14:cNvPr>
                <p14:cNvContentPartPr/>
                <p14:nvPr/>
              </p14:nvContentPartPr>
              <p14:xfrm>
                <a:off x="5625810" y="1201027"/>
                <a:ext cx="126720" cy="104040"/>
              </p14:xfrm>
            </p:contentPart>
          </mc:Choice>
          <mc:Fallback>
            <p:pic>
              <p:nvPicPr>
                <p:cNvPr id="24" name="Ink 23">
                  <a:extLst>
                    <a:ext uri="{FF2B5EF4-FFF2-40B4-BE49-F238E27FC236}">
                      <a16:creationId xmlns:a16="http://schemas.microsoft.com/office/drawing/2014/main" id="{54D1AE13-8DCC-6471-45D4-10562CD335A5}"/>
                    </a:ext>
                  </a:extLst>
                </p:cNvPr>
                <p:cNvPicPr/>
                <p:nvPr/>
              </p:nvPicPr>
              <p:blipFill>
                <a:blip r:embed="rId17"/>
                <a:stretch>
                  <a:fillRect/>
                </a:stretch>
              </p:blipFill>
              <p:spPr>
                <a:xfrm>
                  <a:off x="5616810" y="1192058"/>
                  <a:ext cx="144360" cy="121619"/>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5" name="Ink 24">
                  <a:extLst>
                    <a:ext uri="{FF2B5EF4-FFF2-40B4-BE49-F238E27FC236}">
                      <a16:creationId xmlns:a16="http://schemas.microsoft.com/office/drawing/2014/main" id="{5F25FB1A-4A2A-3F19-FE51-17FCD19343D2}"/>
                    </a:ext>
                  </a:extLst>
                </p14:cNvPr>
                <p14:cNvContentPartPr/>
                <p14:nvPr/>
              </p14:nvContentPartPr>
              <p14:xfrm>
                <a:off x="5921370" y="1068547"/>
                <a:ext cx="238320" cy="282600"/>
              </p14:xfrm>
            </p:contentPart>
          </mc:Choice>
          <mc:Fallback>
            <p:pic>
              <p:nvPicPr>
                <p:cNvPr id="25" name="Ink 24">
                  <a:extLst>
                    <a:ext uri="{FF2B5EF4-FFF2-40B4-BE49-F238E27FC236}">
                      <a16:creationId xmlns:a16="http://schemas.microsoft.com/office/drawing/2014/main" id="{5F25FB1A-4A2A-3F19-FE51-17FCD19343D2}"/>
                    </a:ext>
                  </a:extLst>
                </p:cNvPr>
                <p:cNvPicPr/>
                <p:nvPr/>
              </p:nvPicPr>
              <p:blipFill>
                <a:blip r:embed="rId19"/>
                <a:stretch>
                  <a:fillRect/>
                </a:stretch>
              </p:blipFill>
              <p:spPr>
                <a:xfrm>
                  <a:off x="5912370" y="1059547"/>
                  <a:ext cx="255960" cy="300240"/>
                </a:xfrm>
                <a:prstGeom prst="rect">
                  <a:avLst/>
                </a:prstGeom>
              </p:spPr>
            </p:pic>
          </mc:Fallback>
        </mc:AlternateContent>
      </p:grpSp>
      <p:pic>
        <p:nvPicPr>
          <p:cNvPr id="10" name="Audio 9">
            <a:extLst>
              <a:ext uri="{FF2B5EF4-FFF2-40B4-BE49-F238E27FC236}">
                <a16:creationId xmlns:a16="http://schemas.microsoft.com/office/drawing/2014/main" id="{0B05C514-3E93-9646-937A-47E1018AF478}"/>
              </a:ext>
            </a:extLst>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55002249"/>
      </p:ext>
    </p:extLst>
  </p:cSld>
  <p:clrMapOvr>
    <a:masterClrMapping/>
  </p:clrMapOvr>
  <mc:AlternateContent xmlns:mc="http://schemas.openxmlformats.org/markup-compatibility/2006">
    <mc:Choice xmlns:p14="http://schemas.microsoft.com/office/powerpoint/2010/main" Requires="p14">
      <p:transition spd="slow" p14:dur="2000" advTm="10666"/>
    </mc:Choice>
    <mc:Fallback>
      <p:transition spd="slow" advTm="10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B457AD-261B-079C-78C2-8DA2FF7F136A}"/>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45EB1DD6-92F0-D5E2-28FA-03A6E4700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95BF34-B76A-1444-ABF1-711D4DEBD23D}"/>
              </a:ext>
            </a:extLst>
          </p:cNvPr>
          <p:cNvSpPr>
            <a:spLocks noGrp="1"/>
          </p:cNvSpPr>
          <p:nvPr>
            <p:ph type="title"/>
          </p:nvPr>
        </p:nvSpPr>
        <p:spPr>
          <a:xfrm>
            <a:off x="328613" y="5301343"/>
            <a:ext cx="4381152" cy="1066206"/>
          </a:xfrm>
        </p:spPr>
        <p:txBody>
          <a:bodyPr anchor="ctr">
            <a:normAutofit/>
          </a:bodyPr>
          <a:lstStyle/>
          <a:p>
            <a:r>
              <a:rPr lang="en-CA" sz="3200" dirty="0"/>
              <a:t>Global alignment map</a:t>
            </a:r>
            <a:endParaRPr lang="en-US" sz="6600" dirty="0"/>
          </a:p>
        </p:txBody>
      </p:sp>
      <p:sp>
        <p:nvSpPr>
          <p:cNvPr id="36" name="Rectangle 35">
            <a:extLst>
              <a:ext uri="{FF2B5EF4-FFF2-40B4-BE49-F238E27FC236}">
                <a16:creationId xmlns:a16="http://schemas.microsoft.com/office/drawing/2014/main" id="{67C6ED89-38A0-13CC-978F-9E850C81B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FACB75C-EBF7-49FB-E92B-553F1EAC1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D745BA6-5A64-90DB-BE8D-4356BA8C3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map of the world&#10;&#10;AI-generated content may be incorrect.">
            <a:extLst>
              <a:ext uri="{FF2B5EF4-FFF2-40B4-BE49-F238E27FC236}">
                <a16:creationId xmlns:a16="http://schemas.microsoft.com/office/drawing/2014/main" id="{D9BAAA4B-2858-8830-11B9-A80C53DA3BA8}"/>
              </a:ext>
            </a:extLst>
          </p:cNvPr>
          <p:cNvPicPr>
            <a:picLocks noGrp="1" noChangeAspect="1"/>
          </p:cNvPicPr>
          <p:nvPr>
            <p:ph idx="1"/>
          </p:nvPr>
        </p:nvPicPr>
        <p:blipFill>
          <a:blip r:embed="rId5"/>
          <a:srcRect l="3725" t="875" r="22601" b="-1426"/>
          <a:stretch/>
        </p:blipFill>
        <p:spPr>
          <a:xfrm>
            <a:off x="517888" y="-1082"/>
            <a:ext cx="9684067" cy="4899067"/>
          </a:xfrm>
        </p:spPr>
      </p:pic>
      <p:pic>
        <p:nvPicPr>
          <p:cNvPr id="6" name="Content Placeholder 3" descr="A map of the world&#10;&#10;AI-generated content may be incorrect.">
            <a:extLst>
              <a:ext uri="{FF2B5EF4-FFF2-40B4-BE49-F238E27FC236}">
                <a16:creationId xmlns:a16="http://schemas.microsoft.com/office/drawing/2014/main" id="{821E587A-F11F-E847-7E44-FD40E922AA51}"/>
              </a:ext>
            </a:extLst>
          </p:cNvPr>
          <p:cNvPicPr>
            <a:picLocks noChangeAspect="1"/>
          </p:cNvPicPr>
          <p:nvPr/>
        </p:nvPicPr>
        <p:blipFill>
          <a:blip r:embed="rId5"/>
          <a:srcRect l="87956" t="9435"/>
          <a:stretch/>
        </p:blipFill>
        <p:spPr>
          <a:xfrm>
            <a:off x="10038598" y="485426"/>
            <a:ext cx="1583056" cy="4412559"/>
          </a:xfrm>
          <a:prstGeom prst="rect">
            <a:avLst/>
          </a:prstGeom>
        </p:spPr>
      </p:pic>
      <p:sp>
        <p:nvSpPr>
          <p:cNvPr id="12" name="TextBox 11">
            <a:extLst>
              <a:ext uri="{FF2B5EF4-FFF2-40B4-BE49-F238E27FC236}">
                <a16:creationId xmlns:a16="http://schemas.microsoft.com/office/drawing/2014/main" id="{E619057C-BEE1-F4A3-4360-298D6204A90F}"/>
              </a:ext>
            </a:extLst>
          </p:cNvPr>
          <p:cNvSpPr txBox="1"/>
          <p:nvPr/>
        </p:nvSpPr>
        <p:spPr>
          <a:xfrm>
            <a:off x="4755486" y="5148926"/>
            <a:ext cx="6100762" cy="646331"/>
          </a:xfrm>
          <a:prstGeom prst="rect">
            <a:avLst/>
          </a:prstGeom>
          <a:noFill/>
        </p:spPr>
        <p:txBody>
          <a:bodyPr wrap="square">
            <a:spAutoFit/>
          </a:bodyPr>
          <a:lstStyle/>
          <a:p>
            <a:pPr>
              <a:buFont typeface="Arial" panose="020B0604020202020204" pitchFamily="34" charset="0"/>
              <a:buChar char="•"/>
            </a:pPr>
            <a:r>
              <a:rPr lang="en-CA" b="1" dirty="0"/>
              <a:t>Overrepresented</a:t>
            </a:r>
            <a:r>
              <a:rPr lang="en-CA" dirty="0"/>
              <a:t>: Europe, the US (dark blue)</a:t>
            </a:r>
          </a:p>
          <a:p>
            <a:pPr>
              <a:buFont typeface="Arial" panose="020B0604020202020204" pitchFamily="34" charset="0"/>
              <a:buChar char="•"/>
            </a:pPr>
            <a:r>
              <a:rPr lang="en-CA" b="1" dirty="0"/>
              <a:t>Underrepresented</a:t>
            </a:r>
            <a:r>
              <a:rPr lang="en-CA" dirty="0"/>
              <a:t>: Southern Africa, parts of Asia (light)</a:t>
            </a:r>
          </a:p>
        </p:txBody>
      </p:sp>
      <p:grpSp>
        <p:nvGrpSpPr>
          <p:cNvPr id="40" name="Group 39">
            <a:extLst>
              <a:ext uri="{FF2B5EF4-FFF2-40B4-BE49-F238E27FC236}">
                <a16:creationId xmlns:a16="http://schemas.microsoft.com/office/drawing/2014/main" id="{410A6A02-3DE2-9360-9F66-EBF4AEB2165F}"/>
              </a:ext>
            </a:extLst>
          </p:cNvPr>
          <p:cNvGrpSpPr/>
          <p:nvPr/>
        </p:nvGrpSpPr>
        <p:grpSpPr>
          <a:xfrm>
            <a:off x="5992650" y="2615467"/>
            <a:ext cx="119880" cy="270360"/>
            <a:chOff x="5992650" y="2615467"/>
            <a:chExt cx="119880" cy="270360"/>
          </a:xfrm>
        </p:grpSpPr>
        <mc:AlternateContent xmlns:mc="http://schemas.openxmlformats.org/markup-compatibility/2006">
          <mc:Choice xmlns:p14="http://schemas.microsoft.com/office/powerpoint/2010/main" Requires="p14">
            <p:contentPart p14:bwMode="auto" r:id="rId6">
              <p14:nvContentPartPr>
                <p14:cNvPr id="33" name="Ink 32">
                  <a:extLst>
                    <a:ext uri="{FF2B5EF4-FFF2-40B4-BE49-F238E27FC236}">
                      <a16:creationId xmlns:a16="http://schemas.microsoft.com/office/drawing/2014/main" id="{30D3E109-3F88-6CF8-F002-CE9690865F24}"/>
                    </a:ext>
                  </a:extLst>
                </p14:cNvPr>
                <p14:cNvContentPartPr/>
                <p14:nvPr/>
              </p14:nvContentPartPr>
              <p14:xfrm>
                <a:off x="6040890" y="2615467"/>
                <a:ext cx="24840" cy="270360"/>
              </p14:xfrm>
            </p:contentPart>
          </mc:Choice>
          <mc:Fallback>
            <p:pic>
              <p:nvPicPr>
                <p:cNvPr id="33" name="Ink 32">
                  <a:extLst>
                    <a:ext uri="{FF2B5EF4-FFF2-40B4-BE49-F238E27FC236}">
                      <a16:creationId xmlns:a16="http://schemas.microsoft.com/office/drawing/2014/main" id="{30D3E109-3F88-6CF8-F002-CE9690865F24}"/>
                    </a:ext>
                  </a:extLst>
                </p:cNvPr>
                <p:cNvPicPr/>
                <p:nvPr/>
              </p:nvPicPr>
              <p:blipFill>
                <a:blip r:embed="rId7"/>
                <a:stretch>
                  <a:fillRect/>
                </a:stretch>
              </p:blipFill>
              <p:spPr>
                <a:xfrm>
                  <a:off x="6032019" y="2606467"/>
                  <a:ext cx="42228"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4" name="Ink 33">
                  <a:extLst>
                    <a:ext uri="{FF2B5EF4-FFF2-40B4-BE49-F238E27FC236}">
                      <a16:creationId xmlns:a16="http://schemas.microsoft.com/office/drawing/2014/main" id="{126E0529-67D8-6BE4-70A5-CD551A739886}"/>
                    </a:ext>
                  </a:extLst>
                </p14:cNvPr>
                <p14:cNvContentPartPr/>
                <p14:nvPr/>
              </p14:nvContentPartPr>
              <p14:xfrm>
                <a:off x="5992650" y="2625187"/>
                <a:ext cx="119880" cy="90000"/>
              </p14:xfrm>
            </p:contentPart>
          </mc:Choice>
          <mc:Fallback>
            <p:pic>
              <p:nvPicPr>
                <p:cNvPr id="34" name="Ink 33">
                  <a:extLst>
                    <a:ext uri="{FF2B5EF4-FFF2-40B4-BE49-F238E27FC236}">
                      <a16:creationId xmlns:a16="http://schemas.microsoft.com/office/drawing/2014/main" id="{126E0529-67D8-6BE4-70A5-CD551A739886}"/>
                    </a:ext>
                  </a:extLst>
                </p:cNvPr>
                <p:cNvPicPr/>
                <p:nvPr/>
              </p:nvPicPr>
              <p:blipFill>
                <a:blip r:embed="rId9"/>
                <a:stretch>
                  <a:fillRect/>
                </a:stretch>
              </p:blipFill>
              <p:spPr>
                <a:xfrm>
                  <a:off x="5983650" y="2616187"/>
                  <a:ext cx="137520" cy="107640"/>
                </a:xfrm>
                <a:prstGeom prst="rect">
                  <a:avLst/>
                </a:prstGeom>
              </p:spPr>
            </p:pic>
          </mc:Fallback>
        </mc:AlternateContent>
      </p:grpSp>
      <p:grpSp>
        <p:nvGrpSpPr>
          <p:cNvPr id="44" name="Group 43">
            <a:extLst>
              <a:ext uri="{FF2B5EF4-FFF2-40B4-BE49-F238E27FC236}">
                <a16:creationId xmlns:a16="http://schemas.microsoft.com/office/drawing/2014/main" id="{20561614-147C-DCDB-159B-65608E78463F}"/>
              </a:ext>
            </a:extLst>
          </p:cNvPr>
          <p:cNvGrpSpPr/>
          <p:nvPr/>
        </p:nvGrpSpPr>
        <p:grpSpPr>
          <a:xfrm>
            <a:off x="6712290" y="2226307"/>
            <a:ext cx="597960" cy="338040"/>
            <a:chOff x="6712290" y="2226307"/>
            <a:chExt cx="597960" cy="338040"/>
          </a:xfrm>
        </p:grpSpPr>
        <mc:AlternateContent xmlns:mc="http://schemas.openxmlformats.org/markup-compatibility/2006">
          <mc:Choice xmlns:p14="http://schemas.microsoft.com/office/powerpoint/2010/main" Requires="p14">
            <p:contentPart p14:bwMode="auto" r:id="rId10">
              <p14:nvContentPartPr>
                <p14:cNvPr id="41" name="Ink 40">
                  <a:extLst>
                    <a:ext uri="{FF2B5EF4-FFF2-40B4-BE49-F238E27FC236}">
                      <a16:creationId xmlns:a16="http://schemas.microsoft.com/office/drawing/2014/main" id="{13674E17-0ACF-0D77-7090-23DAD1C3E099}"/>
                    </a:ext>
                  </a:extLst>
                </p14:cNvPr>
                <p14:cNvContentPartPr/>
                <p14:nvPr/>
              </p14:nvContentPartPr>
              <p14:xfrm>
                <a:off x="6712290" y="2226307"/>
                <a:ext cx="597960" cy="338040"/>
              </p14:xfrm>
            </p:contentPart>
          </mc:Choice>
          <mc:Fallback>
            <p:pic>
              <p:nvPicPr>
                <p:cNvPr id="41" name="Ink 40">
                  <a:extLst>
                    <a:ext uri="{FF2B5EF4-FFF2-40B4-BE49-F238E27FC236}">
                      <a16:creationId xmlns:a16="http://schemas.microsoft.com/office/drawing/2014/main" id="{13674E17-0ACF-0D77-7090-23DAD1C3E099}"/>
                    </a:ext>
                  </a:extLst>
                </p:cNvPr>
                <p:cNvPicPr/>
                <p:nvPr/>
              </p:nvPicPr>
              <p:blipFill>
                <a:blip r:embed="rId11"/>
                <a:stretch>
                  <a:fillRect/>
                </a:stretch>
              </p:blipFill>
              <p:spPr>
                <a:xfrm>
                  <a:off x="6703290" y="2217307"/>
                  <a:ext cx="61560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2" name="Ink 41">
                  <a:extLst>
                    <a:ext uri="{FF2B5EF4-FFF2-40B4-BE49-F238E27FC236}">
                      <a16:creationId xmlns:a16="http://schemas.microsoft.com/office/drawing/2014/main" id="{7FA55E3F-E0D0-5A3B-A54A-48E277915676}"/>
                    </a:ext>
                  </a:extLst>
                </p14:cNvPr>
                <p14:cNvContentPartPr/>
                <p14:nvPr/>
              </p14:nvContentPartPr>
              <p14:xfrm>
                <a:off x="6715890" y="2240347"/>
                <a:ext cx="131760" cy="76320"/>
              </p14:xfrm>
            </p:contentPart>
          </mc:Choice>
          <mc:Fallback>
            <p:pic>
              <p:nvPicPr>
                <p:cNvPr id="42" name="Ink 41">
                  <a:extLst>
                    <a:ext uri="{FF2B5EF4-FFF2-40B4-BE49-F238E27FC236}">
                      <a16:creationId xmlns:a16="http://schemas.microsoft.com/office/drawing/2014/main" id="{7FA55E3F-E0D0-5A3B-A54A-48E277915676}"/>
                    </a:ext>
                  </a:extLst>
                </p:cNvPr>
                <p:cNvPicPr/>
                <p:nvPr/>
              </p:nvPicPr>
              <p:blipFill>
                <a:blip r:embed="rId13"/>
                <a:stretch>
                  <a:fillRect/>
                </a:stretch>
              </p:blipFill>
              <p:spPr>
                <a:xfrm>
                  <a:off x="6706865" y="2231347"/>
                  <a:ext cx="149448" cy="93960"/>
                </a:xfrm>
                <a:prstGeom prst="rect">
                  <a:avLst/>
                </a:prstGeom>
              </p:spPr>
            </p:pic>
          </mc:Fallback>
        </mc:AlternateContent>
      </p:grpSp>
      <p:grpSp>
        <p:nvGrpSpPr>
          <p:cNvPr id="48" name="Group 47">
            <a:extLst>
              <a:ext uri="{FF2B5EF4-FFF2-40B4-BE49-F238E27FC236}">
                <a16:creationId xmlns:a16="http://schemas.microsoft.com/office/drawing/2014/main" id="{46EAE41F-3298-2D2B-EAB5-31A979EB388A}"/>
              </a:ext>
            </a:extLst>
          </p:cNvPr>
          <p:cNvGrpSpPr/>
          <p:nvPr/>
        </p:nvGrpSpPr>
        <p:grpSpPr>
          <a:xfrm>
            <a:off x="6612930" y="3597907"/>
            <a:ext cx="109800" cy="313560"/>
            <a:chOff x="6612930" y="3597907"/>
            <a:chExt cx="109800" cy="313560"/>
          </a:xfrm>
        </p:grpSpPr>
        <mc:AlternateContent xmlns:mc="http://schemas.openxmlformats.org/markup-compatibility/2006">
          <mc:Choice xmlns:p14="http://schemas.microsoft.com/office/powerpoint/2010/main" Requires="p14">
            <p:contentPart p14:bwMode="auto" r:id="rId14">
              <p14:nvContentPartPr>
                <p14:cNvPr id="45" name="Ink 44">
                  <a:extLst>
                    <a:ext uri="{FF2B5EF4-FFF2-40B4-BE49-F238E27FC236}">
                      <a16:creationId xmlns:a16="http://schemas.microsoft.com/office/drawing/2014/main" id="{F0EFF504-79FC-6EAF-23C1-8C6479705274}"/>
                    </a:ext>
                  </a:extLst>
                </p14:cNvPr>
                <p14:cNvContentPartPr/>
                <p14:nvPr/>
              </p14:nvContentPartPr>
              <p14:xfrm>
                <a:off x="6612930" y="3597907"/>
                <a:ext cx="97200" cy="313560"/>
              </p14:xfrm>
            </p:contentPart>
          </mc:Choice>
          <mc:Fallback>
            <p:pic>
              <p:nvPicPr>
                <p:cNvPr id="45" name="Ink 44">
                  <a:extLst>
                    <a:ext uri="{FF2B5EF4-FFF2-40B4-BE49-F238E27FC236}">
                      <a16:creationId xmlns:a16="http://schemas.microsoft.com/office/drawing/2014/main" id="{F0EFF504-79FC-6EAF-23C1-8C6479705274}"/>
                    </a:ext>
                  </a:extLst>
                </p:cNvPr>
                <p:cNvPicPr/>
                <p:nvPr/>
              </p:nvPicPr>
              <p:blipFill>
                <a:blip r:embed="rId15"/>
                <a:stretch>
                  <a:fillRect/>
                </a:stretch>
              </p:blipFill>
              <p:spPr>
                <a:xfrm>
                  <a:off x="6603930" y="3588907"/>
                  <a:ext cx="11484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6" name="Ink 45">
                  <a:extLst>
                    <a:ext uri="{FF2B5EF4-FFF2-40B4-BE49-F238E27FC236}">
                      <a16:creationId xmlns:a16="http://schemas.microsoft.com/office/drawing/2014/main" id="{8BA007D8-FE1D-FF7B-1A0E-95B49B08C719}"/>
                    </a:ext>
                  </a:extLst>
                </p14:cNvPr>
                <p14:cNvContentPartPr/>
                <p14:nvPr/>
              </p14:nvContentPartPr>
              <p14:xfrm>
                <a:off x="6632370" y="3614107"/>
                <a:ext cx="90360" cy="100800"/>
              </p14:xfrm>
            </p:contentPart>
          </mc:Choice>
          <mc:Fallback>
            <p:pic>
              <p:nvPicPr>
                <p:cNvPr id="46" name="Ink 45">
                  <a:extLst>
                    <a:ext uri="{FF2B5EF4-FFF2-40B4-BE49-F238E27FC236}">
                      <a16:creationId xmlns:a16="http://schemas.microsoft.com/office/drawing/2014/main" id="{8BA007D8-FE1D-FF7B-1A0E-95B49B08C719}"/>
                    </a:ext>
                  </a:extLst>
                </p:cNvPr>
                <p:cNvPicPr/>
                <p:nvPr/>
              </p:nvPicPr>
              <p:blipFill>
                <a:blip r:embed="rId17"/>
                <a:stretch>
                  <a:fillRect/>
                </a:stretch>
              </p:blipFill>
              <p:spPr>
                <a:xfrm>
                  <a:off x="6623370" y="3605107"/>
                  <a:ext cx="108000" cy="118440"/>
                </a:xfrm>
                <a:prstGeom prst="rect">
                  <a:avLst/>
                </a:prstGeom>
              </p:spPr>
            </p:pic>
          </mc:Fallback>
        </mc:AlternateContent>
      </p:grpSp>
      <p:pic>
        <p:nvPicPr>
          <p:cNvPr id="17" name="Audio 16">
            <a:extLst>
              <a:ext uri="{FF2B5EF4-FFF2-40B4-BE49-F238E27FC236}">
                <a16:creationId xmlns:a16="http://schemas.microsoft.com/office/drawing/2014/main" id="{122DE0BB-BD3F-701A-23A0-109E68941D80}"/>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52550085"/>
      </p:ext>
    </p:extLst>
  </p:cSld>
  <p:clrMapOvr>
    <a:masterClrMapping/>
  </p:clrMapOvr>
  <mc:AlternateContent xmlns:mc="http://schemas.openxmlformats.org/markup-compatibility/2006">
    <mc:Choice xmlns:p14="http://schemas.microsoft.com/office/powerpoint/2010/main" Requires="p14">
      <p:transition spd="slow" p14:dur="2000" advTm="8352"/>
    </mc:Choice>
    <mc:Fallback>
      <p:transition spd="slow" advTm="8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5007DD-506A-7B49-5590-F1AC43AAC6DC}"/>
              </a:ext>
            </a:extLst>
          </p:cNvPr>
          <p:cNvSpPr>
            <a:spLocks noGrp="1"/>
          </p:cNvSpPr>
          <p:nvPr>
            <p:ph type="title"/>
          </p:nvPr>
        </p:nvSpPr>
        <p:spPr>
          <a:xfrm>
            <a:off x="136437" y="114798"/>
            <a:ext cx="10066122" cy="1298448"/>
          </a:xfrm>
        </p:spPr>
        <p:txBody>
          <a:bodyPr anchor="b">
            <a:normAutofit/>
          </a:bodyPr>
          <a:lstStyle/>
          <a:p>
            <a:r>
              <a:rPr lang="en-CA" sz="4800" dirty="0"/>
              <a:t> Cross-Modal Analysis</a:t>
            </a:r>
            <a:endParaRPr lang="en-US" sz="4800" dirty="0"/>
          </a:p>
        </p:txBody>
      </p:sp>
      <p:sp>
        <p:nvSpPr>
          <p:cNvPr id="23" name="Rectangle 2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35AE8C-1EC1-1875-4FF1-88D9662DE1F6}"/>
              </a:ext>
            </a:extLst>
          </p:cNvPr>
          <p:cNvSpPr>
            <a:spLocks noGrp="1"/>
          </p:cNvSpPr>
          <p:nvPr>
            <p:ph idx="1"/>
          </p:nvPr>
        </p:nvSpPr>
        <p:spPr>
          <a:xfrm>
            <a:off x="322173" y="2203079"/>
            <a:ext cx="3849777" cy="4035880"/>
          </a:xfrm>
        </p:spPr>
        <p:txBody>
          <a:bodyPr anchor="ctr">
            <a:normAutofit/>
          </a:bodyPr>
          <a:lstStyle/>
          <a:p>
            <a:pPr marL="0" indent="0">
              <a:buNone/>
            </a:pPr>
            <a:r>
              <a:rPr lang="en-CA" sz="1600" b="1" dirty="0"/>
              <a:t>Do Text and Image Biases Agree?</a:t>
            </a:r>
            <a:endParaRPr lang="en-CA" sz="1600" dirty="0"/>
          </a:p>
          <a:p>
            <a:pPr>
              <a:buFont typeface="Arial" panose="020B0604020202020204" pitchFamily="34" charset="0"/>
              <a:buChar char="•"/>
            </a:pPr>
            <a:r>
              <a:rPr lang="en-CA" sz="1600" dirty="0"/>
              <a:t>Many concepts show consistent bias across both tasks:</a:t>
            </a:r>
          </a:p>
          <a:p>
            <a:pPr>
              <a:buFont typeface="Arial" panose="020B0604020202020204" pitchFamily="34" charset="0"/>
              <a:buChar char="•"/>
            </a:pPr>
            <a:r>
              <a:rPr lang="en-CA" sz="1600" dirty="0"/>
              <a:t>Western-aligned: </a:t>
            </a:r>
            <a:r>
              <a:rPr lang="en-CA" sz="1600" i="1" dirty="0"/>
              <a:t>breakfast</a:t>
            </a:r>
            <a:r>
              <a:rPr lang="en-CA" sz="1600" dirty="0"/>
              <a:t>, </a:t>
            </a:r>
            <a:r>
              <a:rPr lang="en-CA" sz="1600" i="1" dirty="0"/>
              <a:t>dessert</a:t>
            </a:r>
            <a:r>
              <a:rPr lang="en-CA" sz="1600" dirty="0"/>
              <a:t>, </a:t>
            </a:r>
            <a:r>
              <a:rPr lang="en-CA" sz="1600" i="1" dirty="0"/>
              <a:t>eating habits</a:t>
            </a:r>
            <a:endParaRPr lang="en-CA" sz="1600" dirty="0"/>
          </a:p>
          <a:p>
            <a:pPr>
              <a:buFont typeface="Arial" panose="020B0604020202020204" pitchFamily="34" charset="0"/>
              <a:buChar char="•"/>
            </a:pPr>
            <a:r>
              <a:rPr lang="en-CA" sz="1600" dirty="0"/>
              <a:t>Others show divergence:</a:t>
            </a:r>
          </a:p>
          <a:p>
            <a:pPr>
              <a:buFont typeface="Arial" panose="020B0604020202020204" pitchFamily="34" charset="0"/>
              <a:buChar char="•"/>
            </a:pPr>
            <a:r>
              <a:rPr lang="en-CA" sz="1600" i="1" dirty="0"/>
              <a:t>Transport</a:t>
            </a:r>
            <a:r>
              <a:rPr lang="en-CA" sz="1600" dirty="0"/>
              <a:t>: aligned with Non-Western captions, but images cluster Western</a:t>
            </a:r>
          </a:p>
          <a:p>
            <a:pPr>
              <a:buFont typeface="Arial" panose="020B0604020202020204" pitchFamily="34" charset="0"/>
              <a:buChar char="•"/>
            </a:pPr>
            <a:r>
              <a:rPr lang="en-CA" sz="1600" i="1" dirty="0"/>
              <a:t>Drinks</a:t>
            </a:r>
            <a:r>
              <a:rPr lang="en-CA" sz="1600" dirty="0"/>
              <a:t>, </a:t>
            </a:r>
            <a:r>
              <a:rPr lang="en-CA" sz="1600" i="1" dirty="0"/>
              <a:t>dance</a:t>
            </a:r>
            <a:r>
              <a:rPr lang="en-CA" sz="1600" dirty="0"/>
              <a:t>: moderate C–ASC, but no significant image clustering</a:t>
            </a:r>
          </a:p>
          <a:p>
            <a:pPr>
              <a:buFont typeface="Arial" panose="020B0604020202020204" pitchFamily="34" charset="0"/>
              <a:buChar char="•"/>
            </a:pPr>
            <a:r>
              <a:rPr lang="en-CA" sz="1600" dirty="0"/>
              <a:t>Some concepts remain neutral: </a:t>
            </a:r>
            <a:r>
              <a:rPr lang="en-CA" sz="1600" i="1" dirty="0"/>
              <a:t>music</a:t>
            </a:r>
            <a:r>
              <a:rPr lang="en-CA" sz="1600" dirty="0"/>
              <a:t>, </a:t>
            </a:r>
            <a:r>
              <a:rPr lang="en-CA" sz="1600" i="1" dirty="0"/>
              <a:t>festival</a:t>
            </a:r>
            <a:r>
              <a:rPr lang="en-CA" sz="1600" dirty="0"/>
              <a:t>, </a:t>
            </a:r>
            <a:r>
              <a:rPr lang="en-CA" sz="1600" i="1" dirty="0"/>
              <a:t>ritual</a:t>
            </a:r>
            <a:endParaRPr lang="en-CA" sz="1600" dirty="0"/>
          </a:p>
          <a:p>
            <a:endParaRPr lang="en-US" sz="1600" dirty="0"/>
          </a:p>
        </p:txBody>
      </p:sp>
      <p:sp>
        <p:nvSpPr>
          <p:cNvPr id="25" name="Rectangle 2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C23FA57-8366-F969-C28E-85F2AD993F9E}"/>
              </a:ext>
            </a:extLst>
          </p:cNvPr>
          <p:cNvPicPr>
            <a:picLocks noChangeAspect="1"/>
          </p:cNvPicPr>
          <p:nvPr/>
        </p:nvPicPr>
        <p:blipFill>
          <a:blip r:embed="rId5"/>
          <a:stretch>
            <a:fillRect/>
          </a:stretch>
        </p:blipFill>
        <p:spPr>
          <a:xfrm>
            <a:off x="4109541" y="1528044"/>
            <a:ext cx="7917509" cy="4710915"/>
          </a:xfrm>
          <a:prstGeom prst="rect">
            <a:avLst/>
          </a:prstGeom>
        </p:spPr>
      </p:pic>
      <p:pic>
        <p:nvPicPr>
          <p:cNvPr id="26" name="Audio 25">
            <a:extLst>
              <a:ext uri="{FF2B5EF4-FFF2-40B4-BE49-F238E27FC236}">
                <a16:creationId xmlns:a16="http://schemas.microsoft.com/office/drawing/2014/main" id="{0E47C479-809E-254D-6A12-80A48F8315A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57903014"/>
      </p:ext>
    </p:extLst>
  </p:cSld>
  <p:clrMapOvr>
    <a:masterClrMapping/>
  </p:clrMapOvr>
  <mc:AlternateContent xmlns:mc="http://schemas.openxmlformats.org/markup-compatibility/2006">
    <mc:Choice xmlns:p14="http://schemas.microsoft.com/office/powerpoint/2010/main" Requires="p14">
      <p:transition spd="slow" p14:dur="2000" advTm="19158"/>
    </mc:Choice>
    <mc:Fallback>
      <p:transition spd="slow" advTm="19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39B9F0-38DE-7969-7AA3-DB393DCC2D9F}"/>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98B6203-BB23-E5F3-E492-8247A98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485F6F-E7B2-ACB2-2A02-1A6DC1AC9C97}"/>
              </a:ext>
            </a:extLst>
          </p:cNvPr>
          <p:cNvSpPr>
            <a:spLocks noGrp="1"/>
          </p:cNvSpPr>
          <p:nvPr>
            <p:ph type="title"/>
          </p:nvPr>
        </p:nvSpPr>
        <p:spPr>
          <a:xfrm>
            <a:off x="136437" y="114798"/>
            <a:ext cx="10066122" cy="1298448"/>
          </a:xfrm>
        </p:spPr>
        <p:txBody>
          <a:bodyPr anchor="b">
            <a:normAutofit/>
          </a:bodyPr>
          <a:lstStyle/>
          <a:p>
            <a:r>
              <a:rPr lang="en-CA" sz="4800" dirty="0"/>
              <a:t> Cross-Modal Analysis</a:t>
            </a:r>
            <a:endParaRPr lang="en-US" sz="4800" dirty="0"/>
          </a:p>
        </p:txBody>
      </p:sp>
      <p:sp>
        <p:nvSpPr>
          <p:cNvPr id="23" name="Rectangle 22">
            <a:extLst>
              <a:ext uri="{FF2B5EF4-FFF2-40B4-BE49-F238E27FC236}">
                <a16:creationId xmlns:a16="http://schemas.microsoft.com/office/drawing/2014/main" id="{95094AF2-C5AD-6424-E0D4-9DBF1F1AD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66FC017-AE42-081F-15A4-F64522D21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3C0AA9-28E7-8583-799E-73DB9C6FF1E7}"/>
              </a:ext>
            </a:extLst>
          </p:cNvPr>
          <p:cNvSpPr>
            <a:spLocks noGrp="1"/>
          </p:cNvSpPr>
          <p:nvPr>
            <p:ph idx="1"/>
          </p:nvPr>
        </p:nvSpPr>
        <p:spPr>
          <a:xfrm>
            <a:off x="322173" y="2203079"/>
            <a:ext cx="3849777" cy="4035880"/>
          </a:xfrm>
        </p:spPr>
        <p:txBody>
          <a:bodyPr anchor="ctr">
            <a:normAutofit/>
          </a:bodyPr>
          <a:lstStyle/>
          <a:p>
            <a:pPr marL="0" indent="0">
              <a:buNone/>
            </a:pPr>
            <a:r>
              <a:rPr lang="en-CA" sz="1600" b="1" dirty="0"/>
              <a:t>Do Text and Image Biases Agree?</a:t>
            </a:r>
            <a:endParaRPr lang="en-CA" sz="1600" dirty="0"/>
          </a:p>
          <a:p>
            <a:pPr>
              <a:buFont typeface="Arial" panose="020B0604020202020204" pitchFamily="34" charset="0"/>
              <a:buChar char="•"/>
            </a:pPr>
            <a:r>
              <a:rPr lang="en-CA" sz="1600" dirty="0"/>
              <a:t>Many concepts show consistent bias across both tasks:</a:t>
            </a:r>
          </a:p>
          <a:p>
            <a:pPr>
              <a:buFont typeface="Arial" panose="020B0604020202020204" pitchFamily="34" charset="0"/>
              <a:buChar char="•"/>
            </a:pPr>
            <a:r>
              <a:rPr lang="en-CA" sz="1600" dirty="0"/>
              <a:t>Western-aligned: </a:t>
            </a:r>
            <a:r>
              <a:rPr lang="en-CA" sz="1600" i="1" dirty="0"/>
              <a:t>breakfast</a:t>
            </a:r>
            <a:r>
              <a:rPr lang="en-CA" sz="1600" dirty="0"/>
              <a:t>, </a:t>
            </a:r>
            <a:r>
              <a:rPr lang="en-CA" sz="1600" i="1" dirty="0"/>
              <a:t>dessert</a:t>
            </a:r>
            <a:r>
              <a:rPr lang="en-CA" sz="1600" dirty="0"/>
              <a:t>, </a:t>
            </a:r>
            <a:r>
              <a:rPr lang="en-CA" sz="1600" i="1" dirty="0"/>
              <a:t>eating habits</a:t>
            </a:r>
            <a:endParaRPr lang="en-CA" sz="1600" dirty="0"/>
          </a:p>
          <a:p>
            <a:pPr>
              <a:buFont typeface="Arial" panose="020B0604020202020204" pitchFamily="34" charset="0"/>
              <a:buChar char="•"/>
            </a:pPr>
            <a:r>
              <a:rPr lang="en-CA" sz="1600" dirty="0"/>
              <a:t>Others show divergence:</a:t>
            </a:r>
          </a:p>
          <a:p>
            <a:pPr>
              <a:buFont typeface="Arial" panose="020B0604020202020204" pitchFamily="34" charset="0"/>
              <a:buChar char="•"/>
            </a:pPr>
            <a:r>
              <a:rPr lang="en-CA" sz="1600" i="1" dirty="0"/>
              <a:t>Transport</a:t>
            </a:r>
            <a:r>
              <a:rPr lang="en-CA" sz="1600" dirty="0"/>
              <a:t>: aligned with Non-Western captions, but images cluster Western</a:t>
            </a:r>
          </a:p>
          <a:p>
            <a:pPr>
              <a:buFont typeface="Arial" panose="020B0604020202020204" pitchFamily="34" charset="0"/>
              <a:buChar char="•"/>
            </a:pPr>
            <a:r>
              <a:rPr lang="en-CA" sz="1600" i="1" dirty="0"/>
              <a:t>Drinks</a:t>
            </a:r>
            <a:r>
              <a:rPr lang="en-CA" sz="1600" dirty="0"/>
              <a:t>, </a:t>
            </a:r>
            <a:r>
              <a:rPr lang="en-CA" sz="1600" i="1" dirty="0"/>
              <a:t>dance</a:t>
            </a:r>
            <a:r>
              <a:rPr lang="en-CA" sz="1600" dirty="0"/>
              <a:t>: moderate C–ASC, but no significant image clustering</a:t>
            </a:r>
          </a:p>
          <a:p>
            <a:pPr>
              <a:buFont typeface="Arial" panose="020B0604020202020204" pitchFamily="34" charset="0"/>
              <a:buChar char="•"/>
            </a:pPr>
            <a:r>
              <a:rPr lang="en-CA" sz="1600" dirty="0"/>
              <a:t>Some concepts remain neutral: </a:t>
            </a:r>
            <a:r>
              <a:rPr lang="en-CA" sz="1600" i="1" dirty="0"/>
              <a:t>music</a:t>
            </a:r>
            <a:r>
              <a:rPr lang="en-CA" sz="1600" dirty="0"/>
              <a:t>, </a:t>
            </a:r>
            <a:r>
              <a:rPr lang="en-CA" sz="1600" i="1" dirty="0"/>
              <a:t>festival</a:t>
            </a:r>
            <a:r>
              <a:rPr lang="en-CA" sz="1600" dirty="0"/>
              <a:t>, </a:t>
            </a:r>
            <a:r>
              <a:rPr lang="en-CA" sz="1600" i="1" dirty="0"/>
              <a:t>ritual</a:t>
            </a:r>
            <a:endParaRPr lang="en-CA" sz="1600" dirty="0"/>
          </a:p>
          <a:p>
            <a:endParaRPr lang="en-US" sz="1600" dirty="0"/>
          </a:p>
        </p:txBody>
      </p:sp>
      <p:sp>
        <p:nvSpPr>
          <p:cNvPr id="25" name="Rectangle 24">
            <a:extLst>
              <a:ext uri="{FF2B5EF4-FFF2-40B4-BE49-F238E27FC236}">
                <a16:creationId xmlns:a16="http://schemas.microsoft.com/office/drawing/2014/main" id="{9F77F220-23CD-2C08-3F9E-67586B3FA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E20C3E3-9FA4-3F75-5D37-7C741030B331}"/>
              </a:ext>
            </a:extLst>
          </p:cNvPr>
          <p:cNvPicPr>
            <a:picLocks noChangeAspect="1"/>
          </p:cNvPicPr>
          <p:nvPr/>
        </p:nvPicPr>
        <p:blipFill>
          <a:blip r:embed="rId5"/>
          <a:stretch>
            <a:fillRect/>
          </a:stretch>
        </p:blipFill>
        <p:spPr>
          <a:xfrm>
            <a:off x="4109541" y="1528044"/>
            <a:ext cx="7917509" cy="4710915"/>
          </a:xfrm>
          <a:prstGeom prst="rect">
            <a:avLst/>
          </a:prstGeom>
        </p:spPr>
      </p:pic>
      <p:grpSp>
        <p:nvGrpSpPr>
          <p:cNvPr id="10" name="Group 9">
            <a:extLst>
              <a:ext uri="{FF2B5EF4-FFF2-40B4-BE49-F238E27FC236}">
                <a16:creationId xmlns:a16="http://schemas.microsoft.com/office/drawing/2014/main" id="{F8EF1199-BF16-689C-8CD9-F65329729BEA}"/>
              </a:ext>
            </a:extLst>
          </p:cNvPr>
          <p:cNvGrpSpPr/>
          <p:nvPr/>
        </p:nvGrpSpPr>
        <p:grpSpPr>
          <a:xfrm>
            <a:off x="4455090" y="1961820"/>
            <a:ext cx="418680" cy="411480"/>
            <a:chOff x="4455090" y="1961820"/>
            <a:chExt cx="418680" cy="411480"/>
          </a:xfrm>
        </p:grpSpPr>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110AA98-E209-CA67-31FE-62720DFBB80F}"/>
                    </a:ext>
                  </a:extLst>
                </p14:cNvPr>
                <p14:cNvContentPartPr/>
                <p14:nvPr/>
              </p14:nvContentPartPr>
              <p14:xfrm>
                <a:off x="4455090" y="2030580"/>
                <a:ext cx="224640" cy="199800"/>
              </p14:xfrm>
            </p:contentPart>
          </mc:Choice>
          <mc:Fallback>
            <p:pic>
              <p:nvPicPr>
                <p:cNvPr id="4" name="Ink 3">
                  <a:extLst>
                    <a:ext uri="{FF2B5EF4-FFF2-40B4-BE49-F238E27FC236}">
                      <a16:creationId xmlns:a16="http://schemas.microsoft.com/office/drawing/2014/main" id="{1110AA98-E209-CA67-31FE-62720DFBB80F}"/>
                    </a:ext>
                  </a:extLst>
                </p:cNvPr>
                <p:cNvPicPr/>
                <p:nvPr/>
              </p:nvPicPr>
              <p:blipFill>
                <a:blip r:embed="rId7"/>
                <a:stretch>
                  <a:fillRect/>
                </a:stretch>
              </p:blipFill>
              <p:spPr>
                <a:xfrm>
                  <a:off x="4446450" y="2021580"/>
                  <a:ext cx="24228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1B39C1CA-5F99-D9E2-647D-A1235350A672}"/>
                    </a:ext>
                  </a:extLst>
                </p14:cNvPr>
                <p14:cNvContentPartPr/>
                <p14:nvPr/>
              </p14:nvContentPartPr>
              <p14:xfrm>
                <a:off x="4644810" y="1961820"/>
                <a:ext cx="56520" cy="138240"/>
              </p14:xfrm>
            </p:contentPart>
          </mc:Choice>
          <mc:Fallback>
            <p:pic>
              <p:nvPicPr>
                <p:cNvPr id="5" name="Ink 4">
                  <a:extLst>
                    <a:ext uri="{FF2B5EF4-FFF2-40B4-BE49-F238E27FC236}">
                      <a16:creationId xmlns:a16="http://schemas.microsoft.com/office/drawing/2014/main" id="{1B39C1CA-5F99-D9E2-647D-A1235350A672}"/>
                    </a:ext>
                  </a:extLst>
                </p:cNvPr>
                <p:cNvPicPr/>
                <p:nvPr/>
              </p:nvPicPr>
              <p:blipFill>
                <a:blip r:embed="rId9"/>
                <a:stretch>
                  <a:fillRect/>
                </a:stretch>
              </p:blipFill>
              <p:spPr>
                <a:xfrm>
                  <a:off x="4636170" y="1953180"/>
                  <a:ext cx="7416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27ED55C0-09A1-5547-DE6C-C5EA3511A508}"/>
                    </a:ext>
                  </a:extLst>
                </p14:cNvPr>
                <p14:cNvContentPartPr/>
                <p14:nvPr/>
              </p14:nvContentPartPr>
              <p14:xfrm>
                <a:off x="4636170" y="2278980"/>
                <a:ext cx="226080" cy="94320"/>
              </p14:xfrm>
            </p:contentPart>
          </mc:Choice>
          <mc:Fallback>
            <p:pic>
              <p:nvPicPr>
                <p:cNvPr id="6" name="Ink 5">
                  <a:extLst>
                    <a:ext uri="{FF2B5EF4-FFF2-40B4-BE49-F238E27FC236}">
                      <a16:creationId xmlns:a16="http://schemas.microsoft.com/office/drawing/2014/main" id="{27ED55C0-09A1-5547-DE6C-C5EA3511A508}"/>
                    </a:ext>
                  </a:extLst>
                </p:cNvPr>
                <p:cNvPicPr/>
                <p:nvPr/>
              </p:nvPicPr>
              <p:blipFill>
                <a:blip r:embed="rId11"/>
                <a:stretch>
                  <a:fillRect/>
                </a:stretch>
              </p:blipFill>
              <p:spPr>
                <a:xfrm>
                  <a:off x="4627170" y="2269980"/>
                  <a:ext cx="24372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96E0881A-4E8C-6F15-CFC4-BC25C281C0A8}"/>
                    </a:ext>
                  </a:extLst>
                </p14:cNvPr>
                <p14:cNvContentPartPr/>
                <p14:nvPr/>
              </p14:nvContentPartPr>
              <p14:xfrm>
                <a:off x="4820130" y="2221020"/>
                <a:ext cx="53640" cy="132480"/>
              </p14:xfrm>
            </p:contentPart>
          </mc:Choice>
          <mc:Fallback>
            <p:pic>
              <p:nvPicPr>
                <p:cNvPr id="8" name="Ink 7">
                  <a:extLst>
                    <a:ext uri="{FF2B5EF4-FFF2-40B4-BE49-F238E27FC236}">
                      <a16:creationId xmlns:a16="http://schemas.microsoft.com/office/drawing/2014/main" id="{96E0881A-4E8C-6F15-CFC4-BC25C281C0A8}"/>
                    </a:ext>
                  </a:extLst>
                </p:cNvPr>
                <p:cNvPicPr/>
                <p:nvPr/>
              </p:nvPicPr>
              <p:blipFill>
                <a:blip r:embed="rId13"/>
                <a:stretch>
                  <a:fillRect/>
                </a:stretch>
              </p:blipFill>
              <p:spPr>
                <a:xfrm>
                  <a:off x="4811130" y="2212380"/>
                  <a:ext cx="71280" cy="150120"/>
                </a:xfrm>
                <a:prstGeom prst="rect">
                  <a:avLst/>
                </a:prstGeom>
              </p:spPr>
            </p:pic>
          </mc:Fallback>
        </mc:AlternateContent>
      </p:grpSp>
      <p:grpSp>
        <p:nvGrpSpPr>
          <p:cNvPr id="14" name="Group 13">
            <a:extLst>
              <a:ext uri="{FF2B5EF4-FFF2-40B4-BE49-F238E27FC236}">
                <a16:creationId xmlns:a16="http://schemas.microsoft.com/office/drawing/2014/main" id="{4648B358-6EC7-8671-3EAD-CA36D0B40223}"/>
              </a:ext>
            </a:extLst>
          </p:cNvPr>
          <p:cNvGrpSpPr/>
          <p:nvPr/>
        </p:nvGrpSpPr>
        <p:grpSpPr>
          <a:xfrm>
            <a:off x="4281210" y="2654100"/>
            <a:ext cx="201600" cy="199800"/>
            <a:chOff x="4281210" y="2654100"/>
            <a:chExt cx="201600" cy="199800"/>
          </a:xfrm>
        </p:grpSpPr>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E1DD6AFD-DB04-EDBA-2659-50CE97F43048}"/>
                    </a:ext>
                  </a:extLst>
                </p14:cNvPr>
                <p14:cNvContentPartPr/>
                <p14:nvPr/>
              </p14:nvContentPartPr>
              <p14:xfrm>
                <a:off x="4281210" y="2704140"/>
                <a:ext cx="199800" cy="149760"/>
              </p14:xfrm>
            </p:contentPart>
          </mc:Choice>
          <mc:Fallback>
            <p:pic>
              <p:nvPicPr>
                <p:cNvPr id="11" name="Ink 10">
                  <a:extLst>
                    <a:ext uri="{FF2B5EF4-FFF2-40B4-BE49-F238E27FC236}">
                      <a16:creationId xmlns:a16="http://schemas.microsoft.com/office/drawing/2014/main" id="{E1DD6AFD-DB04-EDBA-2659-50CE97F43048}"/>
                    </a:ext>
                  </a:extLst>
                </p:cNvPr>
                <p:cNvPicPr/>
                <p:nvPr/>
              </p:nvPicPr>
              <p:blipFill>
                <a:blip r:embed="rId15"/>
                <a:stretch>
                  <a:fillRect/>
                </a:stretch>
              </p:blipFill>
              <p:spPr>
                <a:xfrm>
                  <a:off x="4272210" y="2695140"/>
                  <a:ext cx="2174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932E8861-D507-1144-7191-068B7C8448EB}"/>
                    </a:ext>
                  </a:extLst>
                </p14:cNvPr>
                <p14:cNvContentPartPr/>
                <p14:nvPr/>
              </p14:nvContentPartPr>
              <p14:xfrm>
                <a:off x="4427010" y="2654100"/>
                <a:ext cx="55800" cy="110160"/>
              </p14:xfrm>
            </p:contentPart>
          </mc:Choice>
          <mc:Fallback>
            <p:pic>
              <p:nvPicPr>
                <p:cNvPr id="12" name="Ink 11">
                  <a:extLst>
                    <a:ext uri="{FF2B5EF4-FFF2-40B4-BE49-F238E27FC236}">
                      <a16:creationId xmlns:a16="http://schemas.microsoft.com/office/drawing/2014/main" id="{932E8861-D507-1144-7191-068B7C8448EB}"/>
                    </a:ext>
                  </a:extLst>
                </p:cNvPr>
                <p:cNvPicPr/>
                <p:nvPr/>
              </p:nvPicPr>
              <p:blipFill>
                <a:blip r:embed="rId17"/>
                <a:stretch>
                  <a:fillRect/>
                </a:stretch>
              </p:blipFill>
              <p:spPr>
                <a:xfrm>
                  <a:off x="4418370" y="2645460"/>
                  <a:ext cx="73440" cy="127800"/>
                </a:xfrm>
                <a:prstGeom prst="rect">
                  <a:avLst/>
                </a:prstGeom>
              </p:spPr>
            </p:pic>
          </mc:Fallback>
        </mc:AlternateContent>
      </p:grpSp>
      <p:pic>
        <p:nvPicPr>
          <p:cNvPr id="21" name="Audio 20">
            <a:extLst>
              <a:ext uri="{FF2B5EF4-FFF2-40B4-BE49-F238E27FC236}">
                <a16:creationId xmlns:a16="http://schemas.microsoft.com/office/drawing/2014/main" id="{C3314ADF-C887-9D55-C402-A9ED8B0B79CC}"/>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48356573"/>
      </p:ext>
    </p:extLst>
  </p:cSld>
  <p:clrMapOvr>
    <a:masterClrMapping/>
  </p:clrMapOvr>
  <mc:AlternateContent xmlns:mc="http://schemas.openxmlformats.org/markup-compatibility/2006">
    <mc:Choice xmlns:p14="http://schemas.microsoft.com/office/powerpoint/2010/main" Requires="p14">
      <p:transition spd="slow" p14:dur="2000" advTm="9002"/>
    </mc:Choice>
    <mc:Fallback>
      <p:transition spd="slow" advTm="9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680C-46B7-9073-5D83-4852B99933B1}"/>
              </a:ext>
            </a:extLst>
          </p:cNvPr>
          <p:cNvSpPr>
            <a:spLocks noGrp="1"/>
          </p:cNvSpPr>
          <p:nvPr>
            <p:ph type="title"/>
          </p:nvPr>
        </p:nvSpPr>
        <p:spPr/>
        <p:txBody>
          <a:bodyPr/>
          <a:lstStyle/>
          <a:p>
            <a:r>
              <a:rPr lang="en-US" dirty="0"/>
              <a:t>Motivation &amp; Research question</a:t>
            </a:r>
          </a:p>
        </p:txBody>
      </p:sp>
      <p:sp>
        <p:nvSpPr>
          <p:cNvPr id="3" name="Content Placeholder 2">
            <a:extLst>
              <a:ext uri="{FF2B5EF4-FFF2-40B4-BE49-F238E27FC236}">
                <a16:creationId xmlns:a16="http://schemas.microsoft.com/office/drawing/2014/main" id="{43F54431-D12D-2420-876B-F35D9993EB47}"/>
              </a:ext>
            </a:extLst>
          </p:cNvPr>
          <p:cNvSpPr>
            <a:spLocks noGrp="1"/>
          </p:cNvSpPr>
          <p:nvPr>
            <p:ph idx="1"/>
          </p:nvPr>
        </p:nvSpPr>
        <p:spPr/>
        <p:txBody>
          <a:bodyPr>
            <a:normAutofit/>
          </a:bodyPr>
          <a:lstStyle/>
          <a:p>
            <a:pPr marL="0" indent="0">
              <a:buNone/>
            </a:pPr>
            <a:r>
              <a:rPr lang="en-CA" dirty="0"/>
              <a:t>Vision–language models like CLIP learn from large-scale, Western-centric web data</a:t>
            </a:r>
          </a:p>
          <a:p>
            <a:pPr marL="0" indent="0">
              <a:buNone/>
            </a:pPr>
            <a:r>
              <a:rPr lang="en-CA" dirty="0"/>
              <a:t>Cultural bias in outputs is known, but:</a:t>
            </a:r>
          </a:p>
          <a:p>
            <a:pPr marL="0" indent="0">
              <a:buNone/>
            </a:pPr>
            <a:r>
              <a:rPr lang="en-CA" dirty="0"/>
              <a:t>→ </a:t>
            </a:r>
            <a:r>
              <a:rPr lang="en-CA" b="1" dirty="0"/>
              <a:t>Is bias encoded in the model’s latent space?</a:t>
            </a:r>
            <a:endParaRPr lang="en-CA" dirty="0"/>
          </a:p>
          <a:p>
            <a:pPr marL="0" indent="0">
              <a:buNone/>
            </a:pPr>
            <a:r>
              <a:rPr lang="en-CA" dirty="0"/>
              <a:t>Our focus: latent bias in CLIP’s image and text embeddings</a:t>
            </a:r>
          </a:p>
          <a:p>
            <a:pPr marL="0" indent="0">
              <a:buNone/>
            </a:pPr>
            <a:r>
              <a:rPr lang="en-CA" dirty="0"/>
              <a:t>Two main research questions:</a:t>
            </a:r>
          </a:p>
          <a:p>
            <a:pPr marL="457200" lvl="1" indent="0">
              <a:buNone/>
            </a:pPr>
            <a:r>
              <a:rPr lang="en-CA" dirty="0"/>
              <a:t>Are Western image clusters tighter than others?</a:t>
            </a:r>
          </a:p>
          <a:p>
            <a:pPr marL="457200" lvl="1" indent="0">
              <a:buNone/>
            </a:pPr>
            <a:r>
              <a:rPr lang="en-CA" dirty="0"/>
              <a:t>Do captions align more with Western images?</a:t>
            </a:r>
          </a:p>
          <a:p>
            <a:endParaRPr lang="en-US" dirty="0"/>
          </a:p>
        </p:txBody>
      </p:sp>
      <p:pic>
        <p:nvPicPr>
          <p:cNvPr id="16" name="Audio 15">
            <a:extLst>
              <a:ext uri="{FF2B5EF4-FFF2-40B4-BE49-F238E27FC236}">
                <a16:creationId xmlns:a16="http://schemas.microsoft.com/office/drawing/2014/main" id="{171B2401-777D-29BC-5D8D-3701263D97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04710798"/>
      </p:ext>
    </p:extLst>
  </p:cSld>
  <p:clrMapOvr>
    <a:masterClrMapping/>
  </p:clrMapOvr>
  <mc:AlternateContent xmlns:mc="http://schemas.openxmlformats.org/markup-compatibility/2006">
    <mc:Choice xmlns:p14="http://schemas.microsoft.com/office/powerpoint/2010/main" Requires="p14">
      <p:transition spd="slow" p14:dur="2000" advTm="36886"/>
    </mc:Choice>
    <mc:Fallback>
      <p:transition spd="slow" advTm="36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2CE98B-D685-12E3-8247-1D92B7B326A6}"/>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9D86B68-85B2-687F-4771-65EFFE95D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482DD-FBC4-2FC1-2C9E-C5FEFA8875A5}"/>
              </a:ext>
            </a:extLst>
          </p:cNvPr>
          <p:cNvSpPr>
            <a:spLocks noGrp="1"/>
          </p:cNvSpPr>
          <p:nvPr>
            <p:ph type="title"/>
          </p:nvPr>
        </p:nvSpPr>
        <p:spPr>
          <a:xfrm>
            <a:off x="136437" y="114798"/>
            <a:ext cx="10066122" cy="1298448"/>
          </a:xfrm>
        </p:spPr>
        <p:txBody>
          <a:bodyPr anchor="b">
            <a:normAutofit/>
          </a:bodyPr>
          <a:lstStyle/>
          <a:p>
            <a:r>
              <a:rPr lang="en-CA" sz="4800" dirty="0"/>
              <a:t> Cross-Modal Analysis</a:t>
            </a:r>
            <a:endParaRPr lang="en-US" sz="4800" dirty="0"/>
          </a:p>
        </p:txBody>
      </p:sp>
      <p:sp>
        <p:nvSpPr>
          <p:cNvPr id="23" name="Rectangle 22">
            <a:extLst>
              <a:ext uri="{FF2B5EF4-FFF2-40B4-BE49-F238E27FC236}">
                <a16:creationId xmlns:a16="http://schemas.microsoft.com/office/drawing/2014/main" id="{99FD22C2-B8B4-3F8A-2F7F-603FA01EF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6813F54-06FE-F239-2B23-A7FA6D74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29D4B3-50B1-303D-B8DE-B55BCE5CB7AB}"/>
              </a:ext>
            </a:extLst>
          </p:cNvPr>
          <p:cNvSpPr>
            <a:spLocks noGrp="1"/>
          </p:cNvSpPr>
          <p:nvPr>
            <p:ph idx="1"/>
          </p:nvPr>
        </p:nvSpPr>
        <p:spPr>
          <a:xfrm>
            <a:off x="322173" y="2203079"/>
            <a:ext cx="3849777" cy="4035880"/>
          </a:xfrm>
        </p:spPr>
        <p:txBody>
          <a:bodyPr anchor="ctr">
            <a:normAutofit/>
          </a:bodyPr>
          <a:lstStyle/>
          <a:p>
            <a:pPr marL="0" indent="0">
              <a:buNone/>
            </a:pPr>
            <a:r>
              <a:rPr lang="en-CA" sz="1600" b="1" dirty="0"/>
              <a:t>Do Text and Image Biases Agree?</a:t>
            </a:r>
            <a:endParaRPr lang="en-CA" sz="1600" dirty="0"/>
          </a:p>
          <a:p>
            <a:pPr>
              <a:buFont typeface="Arial" panose="020B0604020202020204" pitchFamily="34" charset="0"/>
              <a:buChar char="•"/>
            </a:pPr>
            <a:r>
              <a:rPr lang="en-CA" sz="1600" dirty="0"/>
              <a:t>Many concepts show consistent bias across both tasks:</a:t>
            </a:r>
          </a:p>
          <a:p>
            <a:pPr>
              <a:buFont typeface="Arial" panose="020B0604020202020204" pitchFamily="34" charset="0"/>
              <a:buChar char="•"/>
            </a:pPr>
            <a:r>
              <a:rPr lang="en-CA" sz="1600" dirty="0"/>
              <a:t>Western-aligned: </a:t>
            </a:r>
            <a:r>
              <a:rPr lang="en-CA" sz="1600" i="1" dirty="0"/>
              <a:t>breakfast</a:t>
            </a:r>
            <a:r>
              <a:rPr lang="en-CA" sz="1600" dirty="0"/>
              <a:t>, </a:t>
            </a:r>
            <a:r>
              <a:rPr lang="en-CA" sz="1600" i="1" dirty="0"/>
              <a:t>dessert</a:t>
            </a:r>
            <a:r>
              <a:rPr lang="en-CA" sz="1600" dirty="0"/>
              <a:t>, </a:t>
            </a:r>
            <a:r>
              <a:rPr lang="en-CA" sz="1600" i="1" dirty="0"/>
              <a:t>eating habits</a:t>
            </a:r>
            <a:endParaRPr lang="en-CA" sz="1600" dirty="0"/>
          </a:p>
          <a:p>
            <a:pPr>
              <a:buFont typeface="Arial" panose="020B0604020202020204" pitchFamily="34" charset="0"/>
              <a:buChar char="•"/>
            </a:pPr>
            <a:r>
              <a:rPr lang="en-CA" sz="1600" dirty="0"/>
              <a:t>Others show divergence:</a:t>
            </a:r>
          </a:p>
          <a:p>
            <a:pPr>
              <a:buFont typeface="Arial" panose="020B0604020202020204" pitchFamily="34" charset="0"/>
              <a:buChar char="•"/>
            </a:pPr>
            <a:r>
              <a:rPr lang="en-CA" sz="1600" i="1" dirty="0"/>
              <a:t>Transport</a:t>
            </a:r>
            <a:r>
              <a:rPr lang="en-CA" sz="1600" dirty="0"/>
              <a:t>: aligned with Non-Western captions, but images cluster Western</a:t>
            </a:r>
          </a:p>
          <a:p>
            <a:pPr>
              <a:buFont typeface="Arial" panose="020B0604020202020204" pitchFamily="34" charset="0"/>
              <a:buChar char="•"/>
            </a:pPr>
            <a:r>
              <a:rPr lang="en-CA" sz="1600" i="1" dirty="0"/>
              <a:t>Drinks</a:t>
            </a:r>
            <a:r>
              <a:rPr lang="en-CA" sz="1600" dirty="0"/>
              <a:t>, </a:t>
            </a:r>
            <a:r>
              <a:rPr lang="en-CA" sz="1600" i="1" dirty="0"/>
              <a:t>dance</a:t>
            </a:r>
            <a:r>
              <a:rPr lang="en-CA" sz="1600" dirty="0"/>
              <a:t>: moderate C–ASC, but no significant image clustering</a:t>
            </a:r>
          </a:p>
          <a:p>
            <a:pPr>
              <a:buFont typeface="Arial" panose="020B0604020202020204" pitchFamily="34" charset="0"/>
              <a:buChar char="•"/>
            </a:pPr>
            <a:r>
              <a:rPr lang="en-CA" sz="1600" dirty="0"/>
              <a:t>Some concepts remain neutral: </a:t>
            </a:r>
            <a:r>
              <a:rPr lang="en-CA" sz="1600" i="1" dirty="0"/>
              <a:t>music</a:t>
            </a:r>
            <a:r>
              <a:rPr lang="en-CA" sz="1600" dirty="0"/>
              <a:t>, </a:t>
            </a:r>
            <a:r>
              <a:rPr lang="en-CA" sz="1600" i="1" dirty="0"/>
              <a:t>festival</a:t>
            </a:r>
            <a:r>
              <a:rPr lang="en-CA" sz="1600" dirty="0"/>
              <a:t>, </a:t>
            </a:r>
            <a:r>
              <a:rPr lang="en-CA" sz="1600" i="1" dirty="0"/>
              <a:t>ritual</a:t>
            </a:r>
            <a:endParaRPr lang="en-CA" sz="1600" dirty="0"/>
          </a:p>
          <a:p>
            <a:endParaRPr lang="en-US" sz="1600" dirty="0"/>
          </a:p>
        </p:txBody>
      </p:sp>
      <p:sp>
        <p:nvSpPr>
          <p:cNvPr id="25" name="Rectangle 24">
            <a:extLst>
              <a:ext uri="{FF2B5EF4-FFF2-40B4-BE49-F238E27FC236}">
                <a16:creationId xmlns:a16="http://schemas.microsoft.com/office/drawing/2014/main" id="{E899F39C-E146-61A4-9F80-49A9E9CD1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73F5D4B-675B-0A42-75CD-DF409F03BBD7}"/>
              </a:ext>
            </a:extLst>
          </p:cNvPr>
          <p:cNvPicPr>
            <a:picLocks noChangeAspect="1"/>
          </p:cNvPicPr>
          <p:nvPr/>
        </p:nvPicPr>
        <p:blipFill>
          <a:blip r:embed="rId5"/>
          <a:stretch>
            <a:fillRect/>
          </a:stretch>
        </p:blipFill>
        <p:spPr>
          <a:xfrm>
            <a:off x="4109541" y="1528044"/>
            <a:ext cx="7917509" cy="4710915"/>
          </a:xfrm>
          <a:prstGeom prst="rect">
            <a:avLst/>
          </a:prstGeom>
        </p:spPr>
      </p:pic>
      <p:grpSp>
        <p:nvGrpSpPr>
          <p:cNvPr id="8" name="Group 7">
            <a:extLst>
              <a:ext uri="{FF2B5EF4-FFF2-40B4-BE49-F238E27FC236}">
                <a16:creationId xmlns:a16="http://schemas.microsoft.com/office/drawing/2014/main" id="{CC63113C-047D-C9CF-87C4-16A2A924B066}"/>
              </a:ext>
            </a:extLst>
          </p:cNvPr>
          <p:cNvGrpSpPr/>
          <p:nvPr/>
        </p:nvGrpSpPr>
        <p:grpSpPr>
          <a:xfrm>
            <a:off x="4242330" y="5702850"/>
            <a:ext cx="387360" cy="188640"/>
            <a:chOff x="4242330" y="5702850"/>
            <a:chExt cx="387360" cy="188640"/>
          </a:xfrm>
        </p:grpSpPr>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2ACCACDB-6DBD-4EE5-7291-FC0F371A5223}"/>
                    </a:ext>
                  </a:extLst>
                </p14:cNvPr>
                <p14:cNvContentPartPr/>
                <p14:nvPr/>
              </p14:nvContentPartPr>
              <p14:xfrm>
                <a:off x="4242330" y="5738130"/>
                <a:ext cx="377280" cy="153360"/>
              </p14:xfrm>
            </p:contentPart>
          </mc:Choice>
          <mc:Fallback>
            <p:pic>
              <p:nvPicPr>
                <p:cNvPr id="4" name="Ink 3">
                  <a:extLst>
                    <a:ext uri="{FF2B5EF4-FFF2-40B4-BE49-F238E27FC236}">
                      <a16:creationId xmlns:a16="http://schemas.microsoft.com/office/drawing/2014/main" id="{2ACCACDB-6DBD-4EE5-7291-FC0F371A5223}"/>
                    </a:ext>
                  </a:extLst>
                </p:cNvPr>
                <p:cNvPicPr/>
                <p:nvPr/>
              </p:nvPicPr>
              <p:blipFill>
                <a:blip r:embed="rId7"/>
                <a:stretch>
                  <a:fillRect/>
                </a:stretch>
              </p:blipFill>
              <p:spPr>
                <a:xfrm>
                  <a:off x="4233330" y="5729130"/>
                  <a:ext cx="3949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A4027D6B-33C9-CB13-4CA4-861867D6475A}"/>
                    </a:ext>
                  </a:extLst>
                </p14:cNvPr>
                <p14:cNvContentPartPr/>
                <p14:nvPr/>
              </p14:nvContentPartPr>
              <p14:xfrm>
                <a:off x="4524210" y="5702850"/>
                <a:ext cx="105480" cy="96120"/>
              </p14:xfrm>
            </p:contentPart>
          </mc:Choice>
          <mc:Fallback>
            <p:pic>
              <p:nvPicPr>
                <p:cNvPr id="5" name="Ink 4">
                  <a:extLst>
                    <a:ext uri="{FF2B5EF4-FFF2-40B4-BE49-F238E27FC236}">
                      <a16:creationId xmlns:a16="http://schemas.microsoft.com/office/drawing/2014/main" id="{A4027D6B-33C9-CB13-4CA4-861867D6475A}"/>
                    </a:ext>
                  </a:extLst>
                </p:cNvPr>
                <p:cNvPicPr/>
                <p:nvPr/>
              </p:nvPicPr>
              <p:blipFill>
                <a:blip r:embed="rId9"/>
                <a:stretch>
                  <a:fillRect/>
                </a:stretch>
              </p:blipFill>
              <p:spPr>
                <a:xfrm>
                  <a:off x="4515210" y="5693850"/>
                  <a:ext cx="123120" cy="113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9943CDD7-AB5E-C7A2-F848-54B3EBBC4549}"/>
                  </a:ext>
                </a:extLst>
              </p14:cNvPr>
              <p14:cNvContentPartPr/>
              <p14:nvPr/>
            </p14:nvContentPartPr>
            <p14:xfrm>
              <a:off x="4877010" y="4537170"/>
              <a:ext cx="39240" cy="29520"/>
            </p14:xfrm>
          </p:contentPart>
        </mc:Choice>
        <mc:Fallback>
          <p:pic>
            <p:nvPicPr>
              <p:cNvPr id="10" name="Ink 9">
                <a:extLst>
                  <a:ext uri="{FF2B5EF4-FFF2-40B4-BE49-F238E27FC236}">
                    <a16:creationId xmlns:a16="http://schemas.microsoft.com/office/drawing/2014/main" id="{9943CDD7-AB5E-C7A2-F848-54B3EBBC4549}"/>
                  </a:ext>
                </a:extLst>
              </p:cNvPr>
              <p:cNvPicPr/>
              <p:nvPr/>
            </p:nvPicPr>
            <p:blipFill>
              <a:blip r:embed="rId11"/>
              <a:stretch>
                <a:fillRect/>
              </a:stretch>
            </p:blipFill>
            <p:spPr>
              <a:xfrm>
                <a:off x="4868370" y="4528170"/>
                <a:ext cx="5688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11B5F3CE-8356-63A9-3CFB-56E2CCD3359F}"/>
                  </a:ext>
                </a:extLst>
              </p14:cNvPr>
              <p14:cNvContentPartPr/>
              <p14:nvPr/>
            </p14:nvContentPartPr>
            <p14:xfrm>
              <a:off x="4767210" y="3914370"/>
              <a:ext cx="25200" cy="29520"/>
            </p14:xfrm>
          </p:contentPart>
        </mc:Choice>
        <mc:Fallback>
          <p:pic>
            <p:nvPicPr>
              <p:cNvPr id="11" name="Ink 10">
                <a:extLst>
                  <a:ext uri="{FF2B5EF4-FFF2-40B4-BE49-F238E27FC236}">
                    <a16:creationId xmlns:a16="http://schemas.microsoft.com/office/drawing/2014/main" id="{11B5F3CE-8356-63A9-3CFB-56E2CCD3359F}"/>
                  </a:ext>
                </a:extLst>
              </p:cNvPr>
              <p:cNvPicPr/>
              <p:nvPr/>
            </p:nvPicPr>
            <p:blipFill>
              <a:blip r:embed="rId13"/>
              <a:stretch>
                <a:fillRect/>
              </a:stretch>
            </p:blipFill>
            <p:spPr>
              <a:xfrm>
                <a:off x="4758210" y="3905370"/>
                <a:ext cx="428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8AC73F3B-7990-1D0B-E82D-731EA1687E0A}"/>
                  </a:ext>
                </a:extLst>
              </p14:cNvPr>
              <p14:cNvContentPartPr/>
              <p14:nvPr/>
            </p14:nvContentPartPr>
            <p14:xfrm>
              <a:off x="4884570" y="5101650"/>
              <a:ext cx="34920" cy="46080"/>
            </p14:xfrm>
          </p:contentPart>
        </mc:Choice>
        <mc:Fallback>
          <p:pic>
            <p:nvPicPr>
              <p:cNvPr id="12" name="Ink 11">
                <a:extLst>
                  <a:ext uri="{FF2B5EF4-FFF2-40B4-BE49-F238E27FC236}">
                    <a16:creationId xmlns:a16="http://schemas.microsoft.com/office/drawing/2014/main" id="{8AC73F3B-7990-1D0B-E82D-731EA1687E0A}"/>
                  </a:ext>
                </a:extLst>
              </p:cNvPr>
              <p:cNvPicPr/>
              <p:nvPr/>
            </p:nvPicPr>
            <p:blipFill>
              <a:blip r:embed="rId15"/>
              <a:stretch>
                <a:fillRect/>
              </a:stretch>
            </p:blipFill>
            <p:spPr>
              <a:xfrm>
                <a:off x="4875570" y="5093010"/>
                <a:ext cx="52560" cy="63720"/>
              </a:xfrm>
              <a:prstGeom prst="rect">
                <a:avLst/>
              </a:prstGeom>
            </p:spPr>
          </p:pic>
        </mc:Fallback>
      </mc:AlternateContent>
      <p:pic>
        <p:nvPicPr>
          <p:cNvPr id="34" name="Audio 33">
            <a:extLst>
              <a:ext uri="{FF2B5EF4-FFF2-40B4-BE49-F238E27FC236}">
                <a16:creationId xmlns:a16="http://schemas.microsoft.com/office/drawing/2014/main" id="{0F77986E-5299-BB15-1D71-53AF4B89EC12}"/>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15827692"/>
      </p:ext>
    </p:extLst>
  </p:cSld>
  <p:clrMapOvr>
    <a:masterClrMapping/>
  </p:clrMapOvr>
  <mc:AlternateContent xmlns:mc="http://schemas.openxmlformats.org/markup-compatibility/2006">
    <mc:Choice xmlns:p14="http://schemas.microsoft.com/office/powerpoint/2010/main" Requires="p14">
      <p:transition spd="slow" p14:dur="2000" advTm="18197"/>
    </mc:Choice>
    <mc:Fallback>
      <p:transition spd="slow" advTm="18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FB8E2-D9AC-B925-F1BD-CD04E70F8F5E}"/>
              </a:ext>
            </a:extLst>
          </p:cNvPr>
          <p:cNvSpPr>
            <a:spLocks noGrp="1"/>
          </p:cNvSpPr>
          <p:nvPr>
            <p:ph type="title"/>
          </p:nvPr>
        </p:nvSpPr>
        <p:spPr>
          <a:xfrm>
            <a:off x="838200" y="330835"/>
            <a:ext cx="10515600" cy="1325563"/>
          </a:xfrm>
        </p:spPr>
        <p:txBody>
          <a:bodyPr>
            <a:normAutofit/>
          </a:bodyPr>
          <a:lstStyle/>
          <a:p>
            <a:r>
              <a:rPr lang="en-CA" dirty="0"/>
              <a:t>Key Findings from Probing CLIP’s Cultural Bias</a:t>
            </a:r>
            <a:endParaRPr lang="en-US" dirty="0"/>
          </a:p>
        </p:txBody>
      </p:sp>
      <p:sp>
        <p:nvSpPr>
          <p:cNvPr id="3" name="Content Placeholder 2">
            <a:extLst>
              <a:ext uri="{FF2B5EF4-FFF2-40B4-BE49-F238E27FC236}">
                <a16:creationId xmlns:a16="http://schemas.microsoft.com/office/drawing/2014/main" id="{A6009DDC-29E4-466F-8648-09435B12B923}"/>
              </a:ext>
            </a:extLst>
          </p:cNvPr>
          <p:cNvSpPr>
            <a:spLocks noGrp="1"/>
          </p:cNvSpPr>
          <p:nvPr>
            <p:ph idx="1"/>
          </p:nvPr>
        </p:nvSpPr>
        <p:spPr/>
        <p:txBody>
          <a:bodyPr>
            <a:normAutofit fontScale="70000" lnSpcReduction="20000"/>
          </a:bodyPr>
          <a:lstStyle/>
          <a:p>
            <a:pPr marL="0" indent="0">
              <a:buNone/>
            </a:pPr>
            <a:r>
              <a:rPr lang="en-CA" b="1" dirty="0"/>
              <a:t>Image–Image Similarity</a:t>
            </a:r>
            <a:endParaRPr lang="en-CA" dirty="0"/>
          </a:p>
          <a:p>
            <a:pPr>
              <a:buFont typeface="Arial" panose="020B0604020202020204" pitchFamily="34" charset="0"/>
              <a:buChar char="•"/>
            </a:pPr>
            <a:r>
              <a:rPr lang="en-CA" dirty="0"/>
              <a:t>8 out of 19 concepts show </a:t>
            </a:r>
            <a:r>
              <a:rPr lang="en-CA" b="1" dirty="0"/>
              <a:t>significant Western clustering</a:t>
            </a:r>
            <a:endParaRPr lang="en-CA" dirty="0"/>
          </a:p>
          <a:p>
            <a:pPr>
              <a:buFont typeface="Arial" panose="020B0604020202020204" pitchFamily="34" charset="0"/>
              <a:buChar char="•"/>
            </a:pPr>
            <a:r>
              <a:rPr lang="en-CA" dirty="0"/>
              <a:t>Especially strong in </a:t>
            </a:r>
            <a:r>
              <a:rPr lang="en-CA" i="1" dirty="0"/>
              <a:t>funeral</a:t>
            </a:r>
            <a:r>
              <a:rPr lang="en-CA" dirty="0"/>
              <a:t>, </a:t>
            </a:r>
            <a:r>
              <a:rPr lang="en-CA" i="1" dirty="0"/>
              <a:t>marriage</a:t>
            </a:r>
            <a:r>
              <a:rPr lang="en-CA" dirty="0"/>
              <a:t>, </a:t>
            </a:r>
            <a:r>
              <a:rPr lang="en-CA" i="1" dirty="0"/>
              <a:t>breakfast</a:t>
            </a:r>
            <a:r>
              <a:rPr lang="en-CA" dirty="0"/>
              <a:t>, </a:t>
            </a:r>
            <a:r>
              <a:rPr lang="en-CA" i="1" dirty="0"/>
              <a:t>dessert</a:t>
            </a:r>
            <a:endParaRPr lang="en-CA" dirty="0"/>
          </a:p>
          <a:p>
            <a:pPr marL="0" indent="0">
              <a:buNone/>
            </a:pPr>
            <a:r>
              <a:rPr lang="en-CA" b="1" dirty="0"/>
              <a:t>Text–Image Alignment (C–ASC)</a:t>
            </a:r>
            <a:endParaRPr lang="en-CA" dirty="0"/>
          </a:p>
          <a:p>
            <a:pPr>
              <a:buFont typeface="Arial" panose="020B0604020202020204" pitchFamily="34" charset="0"/>
              <a:buChar char="•"/>
            </a:pPr>
            <a:r>
              <a:rPr lang="en-CA" dirty="0"/>
              <a:t>Concepts like </a:t>
            </a:r>
            <a:r>
              <a:rPr lang="en-CA" i="1" dirty="0"/>
              <a:t>breakfast</a:t>
            </a:r>
            <a:r>
              <a:rPr lang="en-CA" dirty="0"/>
              <a:t>, </a:t>
            </a:r>
            <a:r>
              <a:rPr lang="en-CA" i="1" dirty="0"/>
              <a:t>dessert</a:t>
            </a:r>
            <a:r>
              <a:rPr lang="en-CA" dirty="0"/>
              <a:t>, </a:t>
            </a:r>
            <a:r>
              <a:rPr lang="en-CA" i="1" dirty="0"/>
              <a:t>eating habits</a:t>
            </a:r>
            <a:r>
              <a:rPr lang="en-CA" dirty="0"/>
              <a:t> align more with Western images</a:t>
            </a:r>
          </a:p>
          <a:p>
            <a:pPr>
              <a:buFont typeface="Arial" panose="020B0604020202020204" pitchFamily="34" charset="0"/>
              <a:buChar char="•"/>
            </a:pPr>
            <a:r>
              <a:rPr lang="en-CA" dirty="0"/>
              <a:t>Some concepts like </a:t>
            </a:r>
            <a:r>
              <a:rPr lang="en-CA" i="1" dirty="0"/>
              <a:t>transport</a:t>
            </a:r>
            <a:r>
              <a:rPr lang="en-CA" dirty="0"/>
              <a:t> align more with Non-Western images</a:t>
            </a:r>
          </a:p>
          <a:p>
            <a:pPr marL="0" indent="0">
              <a:buNone/>
            </a:pPr>
            <a:r>
              <a:rPr lang="en-CA" b="1" dirty="0"/>
              <a:t>Cross-Modal Insights</a:t>
            </a:r>
            <a:endParaRPr lang="en-CA" dirty="0"/>
          </a:p>
          <a:p>
            <a:pPr>
              <a:buFont typeface="Arial" panose="020B0604020202020204" pitchFamily="34" charset="0"/>
              <a:buChar char="•"/>
            </a:pPr>
            <a:r>
              <a:rPr lang="en-CA" dirty="0"/>
              <a:t>Consistent bias across modalities in everyday and ritual contexts</a:t>
            </a:r>
          </a:p>
          <a:p>
            <a:pPr>
              <a:buFont typeface="Arial" panose="020B0604020202020204" pitchFamily="34" charset="0"/>
              <a:buChar char="•"/>
            </a:pPr>
            <a:r>
              <a:rPr lang="en-CA" dirty="0"/>
              <a:t>Divergence in concepts like </a:t>
            </a:r>
            <a:r>
              <a:rPr lang="en-CA" i="1" dirty="0"/>
              <a:t>transport</a:t>
            </a:r>
            <a:r>
              <a:rPr lang="en-CA" dirty="0"/>
              <a:t>, </a:t>
            </a:r>
            <a:r>
              <a:rPr lang="en-CA" i="1" dirty="0"/>
              <a:t>drinks</a:t>
            </a:r>
            <a:r>
              <a:rPr lang="en-CA" dirty="0"/>
              <a:t>, </a:t>
            </a:r>
            <a:r>
              <a:rPr lang="en-CA" i="1" dirty="0"/>
              <a:t>dance</a:t>
            </a:r>
            <a:endParaRPr lang="en-CA" dirty="0"/>
          </a:p>
          <a:p>
            <a:pPr>
              <a:buFont typeface="Arial" panose="020B0604020202020204" pitchFamily="34" charset="0"/>
              <a:buChar char="•"/>
            </a:pPr>
            <a:r>
              <a:rPr lang="en-CA" dirty="0"/>
              <a:t>Neutral treatment in </a:t>
            </a:r>
            <a:r>
              <a:rPr lang="en-CA" i="1" dirty="0"/>
              <a:t>music</a:t>
            </a:r>
            <a:r>
              <a:rPr lang="en-CA" dirty="0"/>
              <a:t>, </a:t>
            </a:r>
            <a:r>
              <a:rPr lang="en-CA" i="1" dirty="0"/>
              <a:t>ritual</a:t>
            </a:r>
            <a:r>
              <a:rPr lang="en-CA" dirty="0"/>
              <a:t>, </a:t>
            </a:r>
            <a:r>
              <a:rPr lang="en-CA" i="1" dirty="0"/>
              <a:t>festival</a:t>
            </a:r>
            <a:endParaRPr lang="en-CA" dirty="0"/>
          </a:p>
          <a:p>
            <a:pPr>
              <a:buNone/>
            </a:pPr>
            <a:br>
              <a:rPr lang="en-CA" dirty="0"/>
            </a:br>
            <a:endParaRPr lang="en-CA" dirty="0"/>
          </a:p>
          <a:p>
            <a:pPr marL="0" indent="0">
              <a:buNone/>
            </a:pPr>
            <a:r>
              <a:rPr lang="en-CA" b="1" dirty="0"/>
              <a:t>Visuals</a:t>
            </a:r>
            <a:r>
              <a:rPr lang="en-CA" dirty="0"/>
              <a:t>: Heatmaps • UMAP • Global Map • C–ASC + Similarity </a:t>
            </a:r>
            <a:r>
              <a:rPr lang="en-CA" dirty="0" err="1"/>
              <a:t>Barplot</a:t>
            </a:r>
            <a:endParaRPr lang="en-CA" dirty="0"/>
          </a:p>
          <a:p>
            <a:endParaRPr lang="en-US" dirty="0"/>
          </a:p>
        </p:txBody>
      </p:sp>
      <p:pic>
        <p:nvPicPr>
          <p:cNvPr id="9" name="Audio 8">
            <a:extLst>
              <a:ext uri="{FF2B5EF4-FFF2-40B4-BE49-F238E27FC236}">
                <a16:creationId xmlns:a16="http://schemas.microsoft.com/office/drawing/2014/main" id="{A30AF4AB-F40A-D221-C901-DDD8B85230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84429197"/>
      </p:ext>
    </p:extLst>
  </p:cSld>
  <p:clrMapOvr>
    <a:masterClrMapping/>
  </p:clrMapOvr>
  <mc:AlternateContent xmlns:mc="http://schemas.openxmlformats.org/markup-compatibility/2006">
    <mc:Choice xmlns:p14="http://schemas.microsoft.com/office/powerpoint/2010/main" Requires="p14">
      <p:transition spd="slow" p14:dur="2000" advTm="1056"/>
    </mc:Choice>
    <mc:Fallback>
      <p:transition spd="slow" advTm="1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A3AC-2D28-6A25-E941-5C420180C6BA}"/>
              </a:ext>
            </a:extLst>
          </p:cNvPr>
          <p:cNvSpPr>
            <a:spLocks noGrp="1"/>
          </p:cNvSpPr>
          <p:nvPr>
            <p:ph type="title"/>
          </p:nvPr>
        </p:nvSpPr>
        <p:spPr/>
        <p:txBody>
          <a:bodyPr/>
          <a:lstStyle/>
          <a:p>
            <a:r>
              <a:rPr lang="en-US" dirty="0"/>
              <a:t>Limitations &amp; Future work</a:t>
            </a:r>
          </a:p>
        </p:txBody>
      </p:sp>
      <p:sp>
        <p:nvSpPr>
          <p:cNvPr id="3" name="Content Placeholder 2">
            <a:extLst>
              <a:ext uri="{FF2B5EF4-FFF2-40B4-BE49-F238E27FC236}">
                <a16:creationId xmlns:a16="http://schemas.microsoft.com/office/drawing/2014/main" id="{68295AA7-97B1-F129-C782-8FBF8868D583}"/>
              </a:ext>
            </a:extLst>
          </p:cNvPr>
          <p:cNvSpPr>
            <a:spLocks noGrp="1"/>
          </p:cNvSpPr>
          <p:nvPr>
            <p:ph idx="1"/>
          </p:nvPr>
        </p:nvSpPr>
        <p:spPr/>
        <p:txBody>
          <a:bodyPr/>
          <a:lstStyle/>
          <a:p>
            <a:pPr>
              <a:buFont typeface="Arial" panose="020B0604020202020204" pitchFamily="34" charset="0"/>
              <a:buChar char="•"/>
            </a:pPr>
            <a:r>
              <a:rPr lang="en-CA" dirty="0"/>
              <a:t>Focused only on CLIP due to time and experience constraints</a:t>
            </a:r>
          </a:p>
          <a:p>
            <a:pPr>
              <a:buFont typeface="Arial" panose="020B0604020202020204" pitchFamily="34" charset="0"/>
              <a:buChar char="•"/>
            </a:pPr>
            <a:r>
              <a:rPr lang="en-CA" dirty="0"/>
              <a:t>UMAP visualizations reduce interpretability of high-dimensional space</a:t>
            </a:r>
          </a:p>
          <a:p>
            <a:pPr>
              <a:buFont typeface="Arial" panose="020B0604020202020204" pitchFamily="34" charset="0"/>
              <a:buChar char="•"/>
            </a:pPr>
            <a:r>
              <a:rPr lang="en-CA" dirty="0"/>
              <a:t>Image preprocessing (center cropping) may discard cultural content</a:t>
            </a:r>
          </a:p>
          <a:p>
            <a:pPr marL="0" indent="0">
              <a:buNone/>
            </a:pPr>
            <a:endParaRPr lang="en-US" dirty="0"/>
          </a:p>
        </p:txBody>
      </p:sp>
      <p:pic>
        <p:nvPicPr>
          <p:cNvPr id="13" name="Audio 12">
            <a:extLst>
              <a:ext uri="{FF2B5EF4-FFF2-40B4-BE49-F238E27FC236}">
                <a16:creationId xmlns:a16="http://schemas.microsoft.com/office/drawing/2014/main" id="{158529FE-00FF-912D-EE5B-37A8CC91B7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86644796"/>
      </p:ext>
    </p:extLst>
  </p:cSld>
  <p:clrMapOvr>
    <a:masterClrMapping/>
  </p:clrMapOvr>
  <mc:AlternateContent xmlns:mc="http://schemas.openxmlformats.org/markup-compatibility/2006">
    <mc:Choice xmlns:p14="http://schemas.microsoft.com/office/powerpoint/2010/main" Requires="p14">
      <p:transition spd="slow" p14:dur="2000" advTm="29826"/>
    </mc:Choice>
    <mc:Fallback>
      <p:transition spd="slow" advTm="29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erial view of a highway near the ocean">
            <a:extLst>
              <a:ext uri="{FF2B5EF4-FFF2-40B4-BE49-F238E27FC236}">
                <a16:creationId xmlns:a16="http://schemas.microsoft.com/office/drawing/2014/main" id="{DD7838B5-36A5-8100-F91E-9CF5EEF26A42}"/>
              </a:ext>
            </a:extLst>
          </p:cNvPr>
          <p:cNvPicPr>
            <a:picLocks noChangeAspect="1"/>
          </p:cNvPicPr>
          <p:nvPr/>
        </p:nvPicPr>
        <p:blipFill>
          <a:blip r:embed="rId2"/>
          <a:srcRect t="11672" b="13006"/>
          <a:stretch/>
        </p:blipFill>
        <p:spPr>
          <a:xfrm>
            <a:off x="20" y="-7619"/>
            <a:ext cx="12191979" cy="6887364"/>
          </a:xfrm>
          <a:prstGeom prst="rect">
            <a:avLst/>
          </a:prstGeom>
        </p:spPr>
      </p:pic>
      <p:sp>
        <p:nvSpPr>
          <p:cNvPr id="9" name="Rectangle 8">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063219" y="-1252908"/>
            <a:ext cx="4065561" cy="12192000"/>
          </a:xfrm>
          <a:prstGeom prst="rect">
            <a:avLst/>
          </a:prstGeom>
          <a:gradFill flip="none" rotWithShape="1">
            <a:gsLst>
              <a:gs pos="17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2CB243-67C5-E304-31A0-4D7D607BA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464116" y="322049"/>
            <a:ext cx="3067943" cy="2408606"/>
          </a:xfrm>
          <a:prstGeom prst="rect">
            <a:avLst/>
          </a:prstGeom>
          <a:gradFill flip="none" rotWithShape="1">
            <a:gsLst>
              <a:gs pos="0">
                <a:schemeClr val="accent2"/>
              </a:gs>
              <a:gs pos="51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1A95761-C93E-94BF-087D-D2A823789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392" y="4172881"/>
            <a:ext cx="7154743" cy="2702991"/>
          </a:xfrm>
          <a:prstGeom prst="rect">
            <a:avLst/>
          </a:prstGeom>
          <a:gradFill flip="none" rotWithShape="1">
            <a:gsLst>
              <a:gs pos="0">
                <a:schemeClr val="accent5"/>
              </a:gs>
              <a:gs pos="52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B24AD190-5999-4406-E329-55A9EB88390C}"/>
              </a:ext>
            </a:extLst>
          </p:cNvPr>
          <p:cNvSpPr>
            <a:spLocks noGrp="1"/>
          </p:cNvSpPr>
          <p:nvPr>
            <p:ph type="title"/>
          </p:nvPr>
        </p:nvSpPr>
        <p:spPr>
          <a:xfrm>
            <a:off x="859029" y="1936866"/>
            <a:ext cx="4849044" cy="2839273"/>
          </a:xfrm>
        </p:spPr>
        <p:txBody>
          <a:bodyPr vert="horz" lIns="91440" tIns="45720" rIns="91440" bIns="45720" rtlCol="0" anchor="b">
            <a:normAutofit/>
          </a:bodyPr>
          <a:lstStyle/>
          <a:p>
            <a:r>
              <a:rPr lang="en-US" sz="3600">
                <a:solidFill>
                  <a:srgbClr val="FFFFFF"/>
                </a:solidFill>
              </a:rPr>
              <a:t>Thank you</a:t>
            </a:r>
          </a:p>
        </p:txBody>
      </p:sp>
      <p:sp>
        <p:nvSpPr>
          <p:cNvPr id="15" name="Rectangle 14">
            <a:extLst>
              <a:ext uri="{FF2B5EF4-FFF2-40B4-BE49-F238E27FC236}">
                <a16:creationId xmlns:a16="http://schemas.microsoft.com/office/drawing/2014/main" id="{6E63D1A5-FD49-4756-F62E-786C34E63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6736" y="-7619"/>
            <a:ext cx="995654" cy="6918113"/>
          </a:xfrm>
          <a:prstGeom prst="rect">
            <a:avLst/>
          </a:prstGeom>
          <a:gradFill flip="none" rotWithShape="1">
            <a:gsLst>
              <a:gs pos="0">
                <a:schemeClr val="accent5">
                  <a:alpha val="68000"/>
                </a:schemeClr>
              </a:gs>
              <a:gs pos="37000">
                <a:schemeClr val="accent5">
                  <a:alpha val="0"/>
                </a:schemeClr>
              </a:gs>
            </a:gsLst>
            <a:lin ang="10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449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87230-DF56-1B61-255B-549E7EC68A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FF3013-8B85-F6CC-5439-56E3D75D006F}"/>
              </a:ext>
            </a:extLst>
          </p:cNvPr>
          <p:cNvSpPr>
            <a:spLocks noGrp="1"/>
          </p:cNvSpPr>
          <p:nvPr>
            <p:ph type="title"/>
          </p:nvPr>
        </p:nvSpPr>
        <p:spPr/>
        <p:txBody>
          <a:bodyPr/>
          <a:lstStyle/>
          <a:p>
            <a:r>
              <a:rPr lang="en-US" dirty="0"/>
              <a:t>Dataset</a:t>
            </a:r>
          </a:p>
        </p:txBody>
      </p:sp>
      <p:pic>
        <p:nvPicPr>
          <p:cNvPr id="4098" name="Picture 2" descr="MY ALT TEXT">
            <a:extLst>
              <a:ext uri="{FF2B5EF4-FFF2-40B4-BE49-F238E27FC236}">
                <a16:creationId xmlns:a16="http://schemas.microsoft.com/office/drawing/2014/main" id="{7B72BBBD-E993-548E-CB2B-5424E7B715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616" t="712" r="-14728" b="-10555"/>
          <a:stretch/>
        </p:blipFill>
        <p:spPr bwMode="auto">
          <a:xfrm>
            <a:off x="4061011" y="3219624"/>
            <a:ext cx="6131659" cy="383438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746AE32-9B3B-092A-C0A6-0C0CB3BFDDC2}"/>
              </a:ext>
            </a:extLst>
          </p:cNvPr>
          <p:cNvSpPr>
            <a:spLocks noGrp="1"/>
          </p:cNvSpPr>
          <p:nvPr>
            <p:ph idx="1"/>
          </p:nvPr>
        </p:nvSpPr>
        <p:spPr>
          <a:xfrm>
            <a:off x="838200" y="1825625"/>
            <a:ext cx="10515600" cy="4351338"/>
          </a:xfrm>
        </p:spPr>
        <p:txBody>
          <a:bodyPr>
            <a:normAutofit/>
          </a:bodyPr>
          <a:lstStyle/>
          <a:p>
            <a:pPr marL="0" indent="0">
              <a:buNone/>
            </a:pPr>
            <a:r>
              <a:rPr lang="en-CA" b="1" dirty="0"/>
              <a:t>GLOBALRG–Retrieval</a:t>
            </a:r>
            <a:r>
              <a:rPr lang="en-CA" dirty="0"/>
              <a:t> (Hugging Face)</a:t>
            </a:r>
          </a:p>
          <a:p>
            <a:pPr marL="0" indent="0">
              <a:buNone/>
            </a:pPr>
            <a:r>
              <a:rPr lang="en-CA" dirty="0"/>
              <a:t>3,000 image–text pairs, 20 universal concepts, 50 countries</a:t>
            </a:r>
          </a:p>
          <a:p>
            <a:pPr marL="0" indent="0">
              <a:buNone/>
            </a:pPr>
            <a:endParaRPr lang="en-CA" dirty="0"/>
          </a:p>
        </p:txBody>
      </p:sp>
      <p:grpSp>
        <p:nvGrpSpPr>
          <p:cNvPr id="9" name="Group 8">
            <a:extLst>
              <a:ext uri="{FF2B5EF4-FFF2-40B4-BE49-F238E27FC236}">
                <a16:creationId xmlns:a16="http://schemas.microsoft.com/office/drawing/2014/main" id="{7788798B-27CA-A8CB-7768-22338F83D6E5}"/>
              </a:ext>
            </a:extLst>
          </p:cNvPr>
          <p:cNvGrpSpPr/>
          <p:nvPr/>
        </p:nvGrpSpPr>
        <p:grpSpPr>
          <a:xfrm>
            <a:off x="5707864" y="2680221"/>
            <a:ext cx="2294280" cy="570600"/>
            <a:chOff x="5707864" y="2680221"/>
            <a:chExt cx="2294280" cy="570600"/>
          </a:xfrm>
        </p:grpSpPr>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CBAB7855-8029-349C-D0D3-F78A7B043B92}"/>
                    </a:ext>
                  </a:extLst>
                </p14:cNvPr>
                <p14:cNvContentPartPr/>
                <p14:nvPr/>
              </p14:nvContentPartPr>
              <p14:xfrm>
                <a:off x="6506344" y="2680221"/>
                <a:ext cx="1495800" cy="72000"/>
              </p14:xfrm>
            </p:contentPart>
          </mc:Choice>
          <mc:Fallback>
            <p:pic>
              <p:nvPicPr>
                <p:cNvPr id="5" name="Ink 4">
                  <a:extLst>
                    <a:ext uri="{FF2B5EF4-FFF2-40B4-BE49-F238E27FC236}">
                      <a16:creationId xmlns:a16="http://schemas.microsoft.com/office/drawing/2014/main" id="{CBAB7855-8029-349C-D0D3-F78A7B043B92}"/>
                    </a:ext>
                  </a:extLst>
                </p:cNvPr>
                <p:cNvPicPr/>
                <p:nvPr/>
              </p:nvPicPr>
              <p:blipFill>
                <a:blip r:embed="rId7"/>
                <a:stretch>
                  <a:fillRect/>
                </a:stretch>
              </p:blipFill>
              <p:spPr>
                <a:xfrm>
                  <a:off x="6497344" y="2671581"/>
                  <a:ext cx="151344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39EB786D-8CEC-4CD7-14F4-3E392412C9FB}"/>
                    </a:ext>
                  </a:extLst>
                </p14:cNvPr>
                <p14:cNvContentPartPr/>
                <p14:nvPr/>
              </p14:nvContentPartPr>
              <p14:xfrm>
                <a:off x="5727664" y="2817021"/>
                <a:ext cx="1121760" cy="399600"/>
              </p14:xfrm>
            </p:contentPart>
          </mc:Choice>
          <mc:Fallback>
            <p:pic>
              <p:nvPicPr>
                <p:cNvPr id="6" name="Ink 5">
                  <a:extLst>
                    <a:ext uri="{FF2B5EF4-FFF2-40B4-BE49-F238E27FC236}">
                      <a16:creationId xmlns:a16="http://schemas.microsoft.com/office/drawing/2014/main" id="{39EB786D-8CEC-4CD7-14F4-3E392412C9FB}"/>
                    </a:ext>
                  </a:extLst>
                </p:cNvPr>
                <p:cNvPicPr/>
                <p:nvPr/>
              </p:nvPicPr>
              <p:blipFill>
                <a:blip r:embed="rId9"/>
                <a:stretch>
                  <a:fillRect/>
                </a:stretch>
              </p:blipFill>
              <p:spPr>
                <a:xfrm>
                  <a:off x="5719024" y="2808381"/>
                  <a:ext cx="1139400" cy="417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E1DA79CC-CF47-62EC-255F-6A97129CD0FE}"/>
                    </a:ext>
                  </a:extLst>
                </p14:cNvPr>
                <p14:cNvContentPartPr/>
                <p14:nvPr/>
              </p14:nvContentPartPr>
              <p14:xfrm>
                <a:off x="5707864" y="3123381"/>
                <a:ext cx="146880" cy="127440"/>
              </p14:xfrm>
            </p:contentPart>
          </mc:Choice>
          <mc:Fallback>
            <p:pic>
              <p:nvPicPr>
                <p:cNvPr id="7" name="Ink 6">
                  <a:extLst>
                    <a:ext uri="{FF2B5EF4-FFF2-40B4-BE49-F238E27FC236}">
                      <a16:creationId xmlns:a16="http://schemas.microsoft.com/office/drawing/2014/main" id="{E1DA79CC-CF47-62EC-255F-6A97129CD0FE}"/>
                    </a:ext>
                  </a:extLst>
                </p:cNvPr>
                <p:cNvPicPr/>
                <p:nvPr/>
              </p:nvPicPr>
              <p:blipFill>
                <a:blip r:embed="rId11"/>
                <a:stretch>
                  <a:fillRect/>
                </a:stretch>
              </p:blipFill>
              <p:spPr>
                <a:xfrm>
                  <a:off x="5698864" y="3114381"/>
                  <a:ext cx="164520" cy="145080"/>
                </a:xfrm>
                <a:prstGeom prst="rect">
                  <a:avLst/>
                </a:prstGeom>
              </p:spPr>
            </p:pic>
          </mc:Fallback>
        </mc:AlternateContent>
      </p:grpSp>
      <p:grpSp>
        <p:nvGrpSpPr>
          <p:cNvPr id="13" name="Group 12">
            <a:extLst>
              <a:ext uri="{FF2B5EF4-FFF2-40B4-BE49-F238E27FC236}">
                <a16:creationId xmlns:a16="http://schemas.microsoft.com/office/drawing/2014/main" id="{CCCC00B9-48F4-CEC3-C8BC-2151C6D88754}"/>
              </a:ext>
            </a:extLst>
          </p:cNvPr>
          <p:cNvGrpSpPr/>
          <p:nvPr/>
        </p:nvGrpSpPr>
        <p:grpSpPr>
          <a:xfrm>
            <a:off x="8912224" y="2762301"/>
            <a:ext cx="888480" cy="1784880"/>
            <a:chOff x="8912224" y="2762301"/>
            <a:chExt cx="888480" cy="1784880"/>
          </a:xfrm>
        </p:grpSpPr>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0E4CC73D-FD6A-7E00-623B-3B5C7A39B458}"/>
                    </a:ext>
                  </a:extLst>
                </p14:cNvPr>
                <p14:cNvContentPartPr/>
                <p14:nvPr/>
              </p14:nvContentPartPr>
              <p14:xfrm>
                <a:off x="9046864" y="2762301"/>
                <a:ext cx="753840" cy="1723320"/>
              </p14:xfrm>
            </p:contentPart>
          </mc:Choice>
          <mc:Fallback>
            <p:pic>
              <p:nvPicPr>
                <p:cNvPr id="10" name="Ink 9">
                  <a:extLst>
                    <a:ext uri="{FF2B5EF4-FFF2-40B4-BE49-F238E27FC236}">
                      <a16:creationId xmlns:a16="http://schemas.microsoft.com/office/drawing/2014/main" id="{0E4CC73D-FD6A-7E00-623B-3B5C7A39B458}"/>
                    </a:ext>
                  </a:extLst>
                </p:cNvPr>
                <p:cNvPicPr/>
                <p:nvPr/>
              </p:nvPicPr>
              <p:blipFill>
                <a:blip r:embed="rId13"/>
                <a:stretch>
                  <a:fillRect/>
                </a:stretch>
              </p:blipFill>
              <p:spPr>
                <a:xfrm>
                  <a:off x="9038224" y="2753301"/>
                  <a:ext cx="771480" cy="1740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22F4C405-B2E1-69E0-41CF-B4A7EC6F97CE}"/>
                    </a:ext>
                  </a:extLst>
                </p14:cNvPr>
                <p14:cNvContentPartPr/>
                <p14:nvPr/>
              </p14:nvContentPartPr>
              <p14:xfrm>
                <a:off x="8912224" y="4369341"/>
                <a:ext cx="250200" cy="177840"/>
              </p14:xfrm>
            </p:contentPart>
          </mc:Choice>
          <mc:Fallback>
            <p:pic>
              <p:nvPicPr>
                <p:cNvPr id="11" name="Ink 10">
                  <a:extLst>
                    <a:ext uri="{FF2B5EF4-FFF2-40B4-BE49-F238E27FC236}">
                      <a16:creationId xmlns:a16="http://schemas.microsoft.com/office/drawing/2014/main" id="{22F4C405-B2E1-69E0-41CF-B4A7EC6F97CE}"/>
                    </a:ext>
                  </a:extLst>
                </p:cNvPr>
                <p:cNvPicPr/>
                <p:nvPr/>
              </p:nvPicPr>
              <p:blipFill>
                <a:blip r:embed="rId15"/>
                <a:stretch>
                  <a:fillRect/>
                </a:stretch>
              </p:blipFill>
              <p:spPr>
                <a:xfrm>
                  <a:off x="8903224" y="4360701"/>
                  <a:ext cx="267840" cy="195480"/>
                </a:xfrm>
                <a:prstGeom prst="rect">
                  <a:avLst/>
                </a:prstGeom>
              </p:spPr>
            </p:pic>
          </mc:Fallback>
        </mc:AlternateContent>
      </p:grpSp>
      <p:grpSp>
        <p:nvGrpSpPr>
          <p:cNvPr id="19" name="Group 18">
            <a:extLst>
              <a:ext uri="{FF2B5EF4-FFF2-40B4-BE49-F238E27FC236}">
                <a16:creationId xmlns:a16="http://schemas.microsoft.com/office/drawing/2014/main" id="{3FC5A1BA-ABEE-DE1B-EF2A-44F269DFAC81}"/>
              </a:ext>
            </a:extLst>
          </p:cNvPr>
          <p:cNvGrpSpPr/>
          <p:nvPr/>
        </p:nvGrpSpPr>
        <p:grpSpPr>
          <a:xfrm>
            <a:off x="3254464" y="2791821"/>
            <a:ext cx="1166760" cy="1479960"/>
            <a:chOff x="3254464" y="2791821"/>
            <a:chExt cx="1166760" cy="1479960"/>
          </a:xfrm>
        </p:grpSpPr>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6DF62C87-ACF9-1339-1133-1ADB7AF28860}"/>
                    </a:ext>
                  </a:extLst>
                </p14:cNvPr>
                <p14:cNvContentPartPr/>
                <p14:nvPr/>
              </p14:nvContentPartPr>
              <p14:xfrm>
                <a:off x="3433024" y="2791821"/>
                <a:ext cx="736920" cy="679320"/>
              </p14:xfrm>
            </p:contentPart>
          </mc:Choice>
          <mc:Fallback>
            <p:pic>
              <p:nvPicPr>
                <p:cNvPr id="14" name="Ink 13">
                  <a:extLst>
                    <a:ext uri="{FF2B5EF4-FFF2-40B4-BE49-F238E27FC236}">
                      <a16:creationId xmlns:a16="http://schemas.microsoft.com/office/drawing/2014/main" id="{6DF62C87-ACF9-1339-1133-1ADB7AF28860}"/>
                    </a:ext>
                  </a:extLst>
                </p:cNvPr>
                <p:cNvPicPr/>
                <p:nvPr/>
              </p:nvPicPr>
              <p:blipFill>
                <a:blip r:embed="rId17"/>
                <a:stretch>
                  <a:fillRect/>
                </a:stretch>
              </p:blipFill>
              <p:spPr>
                <a:xfrm>
                  <a:off x="3424024" y="2783181"/>
                  <a:ext cx="754560" cy="696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Ink 14">
                  <a:extLst>
                    <a:ext uri="{FF2B5EF4-FFF2-40B4-BE49-F238E27FC236}">
                      <a16:creationId xmlns:a16="http://schemas.microsoft.com/office/drawing/2014/main" id="{65B2CA08-1BEA-23E8-3438-3A4F3C349013}"/>
                    </a:ext>
                  </a:extLst>
                </p14:cNvPr>
                <p14:cNvContentPartPr/>
                <p14:nvPr/>
              </p14:nvContentPartPr>
              <p14:xfrm>
                <a:off x="4110544" y="3421101"/>
                <a:ext cx="156600" cy="127800"/>
              </p14:xfrm>
            </p:contentPart>
          </mc:Choice>
          <mc:Fallback>
            <p:pic>
              <p:nvPicPr>
                <p:cNvPr id="15" name="Ink 14">
                  <a:extLst>
                    <a:ext uri="{FF2B5EF4-FFF2-40B4-BE49-F238E27FC236}">
                      <a16:creationId xmlns:a16="http://schemas.microsoft.com/office/drawing/2014/main" id="{65B2CA08-1BEA-23E8-3438-3A4F3C349013}"/>
                    </a:ext>
                  </a:extLst>
                </p:cNvPr>
                <p:cNvPicPr/>
                <p:nvPr/>
              </p:nvPicPr>
              <p:blipFill>
                <a:blip r:embed="rId19"/>
                <a:stretch>
                  <a:fillRect/>
                </a:stretch>
              </p:blipFill>
              <p:spPr>
                <a:xfrm>
                  <a:off x="4101904" y="3412461"/>
                  <a:ext cx="17424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Ink 15">
                  <a:extLst>
                    <a:ext uri="{FF2B5EF4-FFF2-40B4-BE49-F238E27FC236}">
                      <a16:creationId xmlns:a16="http://schemas.microsoft.com/office/drawing/2014/main" id="{1BA7806C-8D52-1659-B93E-9051BAF3FD4C}"/>
                    </a:ext>
                  </a:extLst>
                </p14:cNvPr>
                <p14:cNvContentPartPr/>
                <p14:nvPr/>
              </p14:nvContentPartPr>
              <p14:xfrm>
                <a:off x="3254464" y="2899821"/>
                <a:ext cx="1053720" cy="1326240"/>
              </p14:xfrm>
            </p:contentPart>
          </mc:Choice>
          <mc:Fallback>
            <p:pic>
              <p:nvPicPr>
                <p:cNvPr id="16" name="Ink 15">
                  <a:extLst>
                    <a:ext uri="{FF2B5EF4-FFF2-40B4-BE49-F238E27FC236}">
                      <a16:creationId xmlns:a16="http://schemas.microsoft.com/office/drawing/2014/main" id="{1BA7806C-8D52-1659-B93E-9051BAF3FD4C}"/>
                    </a:ext>
                  </a:extLst>
                </p:cNvPr>
                <p:cNvPicPr/>
                <p:nvPr/>
              </p:nvPicPr>
              <p:blipFill>
                <a:blip r:embed="rId21"/>
                <a:stretch>
                  <a:fillRect/>
                </a:stretch>
              </p:blipFill>
              <p:spPr>
                <a:xfrm>
                  <a:off x="3245824" y="2891181"/>
                  <a:ext cx="1071360" cy="13438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9871FF29-423F-8828-A215-7DF7E95ABD8D}"/>
                    </a:ext>
                  </a:extLst>
                </p14:cNvPr>
                <p14:cNvContentPartPr/>
                <p14:nvPr/>
              </p14:nvContentPartPr>
              <p14:xfrm>
                <a:off x="4145464" y="4126701"/>
                <a:ext cx="275760" cy="145080"/>
              </p14:xfrm>
            </p:contentPart>
          </mc:Choice>
          <mc:Fallback>
            <p:pic>
              <p:nvPicPr>
                <p:cNvPr id="17" name="Ink 16">
                  <a:extLst>
                    <a:ext uri="{FF2B5EF4-FFF2-40B4-BE49-F238E27FC236}">
                      <a16:creationId xmlns:a16="http://schemas.microsoft.com/office/drawing/2014/main" id="{9871FF29-423F-8828-A215-7DF7E95ABD8D}"/>
                    </a:ext>
                  </a:extLst>
                </p:cNvPr>
                <p:cNvPicPr/>
                <p:nvPr/>
              </p:nvPicPr>
              <p:blipFill>
                <a:blip r:embed="rId23"/>
                <a:stretch>
                  <a:fillRect/>
                </a:stretch>
              </p:blipFill>
              <p:spPr>
                <a:xfrm>
                  <a:off x="4136824" y="4117701"/>
                  <a:ext cx="293400" cy="162720"/>
                </a:xfrm>
                <a:prstGeom prst="rect">
                  <a:avLst/>
                </a:prstGeom>
              </p:spPr>
            </p:pic>
          </mc:Fallback>
        </mc:AlternateContent>
      </p:grpSp>
      <p:pic>
        <p:nvPicPr>
          <p:cNvPr id="26" name="Audio 25">
            <a:extLst>
              <a:ext uri="{FF2B5EF4-FFF2-40B4-BE49-F238E27FC236}">
                <a16:creationId xmlns:a16="http://schemas.microsoft.com/office/drawing/2014/main" id="{FB80DB63-AACC-23F6-6F3B-42FD3BFAE3F1}"/>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66813013"/>
      </p:ext>
    </p:extLst>
  </p:cSld>
  <p:clrMapOvr>
    <a:masterClrMapping/>
  </p:clrMapOvr>
  <mc:AlternateContent xmlns:mc="http://schemas.openxmlformats.org/markup-compatibility/2006">
    <mc:Choice xmlns:p14="http://schemas.microsoft.com/office/powerpoint/2010/main" Requires="p14">
      <p:transition spd="slow" p14:dur="2000" advTm="14099"/>
    </mc:Choice>
    <mc:Fallback>
      <p:transition spd="slow" advTm="14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EB0E8F-09F2-5CB4-6E57-1C73CA63B06F}"/>
            </a:ext>
          </a:extLst>
        </p:cNvPr>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51" name="Rectangle 5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AE0339-57AE-6EAE-A9CF-9FD5AEFC0CB8}"/>
              </a:ext>
            </a:extLst>
          </p:cNvPr>
          <p:cNvSpPr>
            <a:spLocks noGrp="1"/>
          </p:cNvSpPr>
          <p:nvPr>
            <p:ph type="title"/>
          </p:nvPr>
        </p:nvSpPr>
        <p:spPr>
          <a:xfrm>
            <a:off x="1043631" y="873940"/>
            <a:ext cx="4928291" cy="1035781"/>
          </a:xfrm>
        </p:spPr>
        <p:txBody>
          <a:bodyPr anchor="ctr">
            <a:normAutofit/>
          </a:bodyPr>
          <a:lstStyle/>
          <a:p>
            <a:r>
              <a:rPr lang="en-US" sz="3600"/>
              <a:t>Dataset</a:t>
            </a:r>
          </a:p>
        </p:txBody>
      </p:sp>
      <p:sp>
        <p:nvSpPr>
          <p:cNvPr id="4" name="Content Placeholder 2">
            <a:extLst>
              <a:ext uri="{FF2B5EF4-FFF2-40B4-BE49-F238E27FC236}">
                <a16:creationId xmlns:a16="http://schemas.microsoft.com/office/drawing/2014/main" id="{757A83F9-9593-01EA-6450-3C72BB14AC79}"/>
              </a:ext>
            </a:extLst>
          </p:cNvPr>
          <p:cNvSpPr>
            <a:spLocks noGrp="1"/>
          </p:cNvSpPr>
          <p:nvPr>
            <p:ph idx="1"/>
          </p:nvPr>
        </p:nvSpPr>
        <p:spPr>
          <a:xfrm>
            <a:off x="1045029" y="2524721"/>
            <a:ext cx="4991629" cy="3677123"/>
          </a:xfrm>
        </p:spPr>
        <p:txBody>
          <a:bodyPr anchor="ctr">
            <a:normAutofit/>
          </a:bodyPr>
          <a:lstStyle/>
          <a:p>
            <a:pPr marL="0" indent="0">
              <a:buNone/>
            </a:pPr>
            <a:r>
              <a:rPr lang="en-CA" sz="1800" dirty="0"/>
              <a:t>We selected:</a:t>
            </a:r>
          </a:p>
          <a:p>
            <a:pPr>
              <a:buFont typeface="Arial" panose="020B0604020202020204" pitchFamily="34" charset="0"/>
              <a:buChar char="•"/>
            </a:pPr>
            <a:r>
              <a:rPr lang="en-CA" sz="1800" b="1" dirty="0"/>
              <a:t>All universal concepts</a:t>
            </a:r>
            <a:r>
              <a:rPr lang="en-CA" sz="1800" dirty="0"/>
              <a:t> (except `farming` due to errors)</a:t>
            </a:r>
          </a:p>
          <a:p>
            <a:pPr>
              <a:buFont typeface="Arial" panose="020B0604020202020204" pitchFamily="34" charset="0"/>
              <a:buChar char="•"/>
            </a:pPr>
            <a:r>
              <a:rPr lang="en-CA" sz="1800" b="1" dirty="0"/>
              <a:t>16 countries</a:t>
            </a:r>
            <a:r>
              <a:rPr lang="en-CA" sz="1800" dirty="0"/>
              <a:t> across 6 continents</a:t>
            </a:r>
          </a:p>
          <a:p>
            <a:pPr>
              <a:buFont typeface="Arial" panose="020B0604020202020204" pitchFamily="34" charset="0"/>
              <a:buChar char="•"/>
            </a:pPr>
            <a:r>
              <a:rPr lang="en-CA" sz="1800" dirty="0"/>
              <a:t>Western vs. Non-Western split based on Inglehart–Welzel cultural map 7 Western &amp; 9 Non-Western</a:t>
            </a:r>
          </a:p>
          <a:p>
            <a:pPr>
              <a:buFont typeface="Arial" panose="020B0604020202020204" pitchFamily="34" charset="0"/>
              <a:buChar char="•"/>
            </a:pPr>
            <a:r>
              <a:rPr lang="en-CA" sz="1800" dirty="0"/>
              <a:t>912 image-text pair.</a:t>
            </a:r>
          </a:p>
        </p:txBody>
      </p:sp>
      <p:sp>
        <p:nvSpPr>
          <p:cNvPr id="44" name="Rectangle 43">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9781C4F-4728-4B2A-1F35-EC2AFB532AE8}"/>
              </a:ext>
            </a:extLst>
          </p:cNvPr>
          <p:cNvPicPr>
            <a:picLocks noChangeAspect="1"/>
          </p:cNvPicPr>
          <p:nvPr/>
        </p:nvPicPr>
        <p:blipFill>
          <a:blip r:embed="rId5"/>
          <a:stretch>
            <a:fillRect/>
          </a:stretch>
        </p:blipFill>
        <p:spPr>
          <a:xfrm>
            <a:off x="6828627" y="941469"/>
            <a:ext cx="4305905" cy="1883832"/>
          </a:xfrm>
          <a:prstGeom prst="rect">
            <a:avLst/>
          </a:prstGeom>
        </p:spPr>
      </p:pic>
      <p:cxnSp>
        <p:nvCxnSpPr>
          <p:cNvPr id="48" name="Straight Connector 4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Picture 4" descr="A table with a list of countries/regions&#10;&#10;AI-generated content may be incorrect.">
            <a:extLst>
              <a:ext uri="{FF2B5EF4-FFF2-40B4-BE49-F238E27FC236}">
                <a16:creationId xmlns:a16="http://schemas.microsoft.com/office/drawing/2014/main" id="{5476989A-8878-FCEE-6E27-DBCEE8B3D1C2}"/>
              </a:ext>
            </a:extLst>
          </p:cNvPr>
          <p:cNvPicPr>
            <a:picLocks noChangeAspect="1"/>
          </p:cNvPicPr>
          <p:nvPr/>
        </p:nvPicPr>
        <p:blipFill>
          <a:blip r:embed="rId6"/>
          <a:stretch>
            <a:fillRect/>
          </a:stretch>
        </p:blipFill>
        <p:spPr>
          <a:xfrm>
            <a:off x="6123669" y="3337558"/>
            <a:ext cx="5981319" cy="3185052"/>
          </a:xfrm>
          <a:prstGeom prst="rect">
            <a:avLst/>
          </a:prstGeom>
        </p:spPr>
      </p:pic>
      <p:pic>
        <p:nvPicPr>
          <p:cNvPr id="20" name="Audio 19">
            <a:extLst>
              <a:ext uri="{FF2B5EF4-FFF2-40B4-BE49-F238E27FC236}">
                <a16:creationId xmlns:a16="http://schemas.microsoft.com/office/drawing/2014/main" id="{F9C55DBA-205D-F9F2-6232-5EDDC7256C5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21079876"/>
      </p:ext>
    </p:extLst>
  </p:cSld>
  <p:clrMapOvr>
    <a:masterClrMapping/>
  </p:clrMapOvr>
  <mc:AlternateContent xmlns:mc="http://schemas.openxmlformats.org/markup-compatibility/2006">
    <mc:Choice xmlns:p14="http://schemas.microsoft.com/office/powerpoint/2010/main" Requires="p14">
      <p:transition spd="slow" p14:dur="2000" advTm="23363"/>
    </mc:Choice>
    <mc:Fallback>
      <p:transition spd="slow" advTm="23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6E712-4D06-BE05-2743-676A5CC242BE}"/>
              </a:ext>
            </a:extLst>
          </p:cNvPr>
          <p:cNvSpPr>
            <a:spLocks noGrp="1"/>
          </p:cNvSpPr>
          <p:nvPr>
            <p:ph type="title"/>
          </p:nvPr>
        </p:nvSpPr>
        <p:spPr/>
        <p:txBody>
          <a:bodyPr/>
          <a:lstStyle/>
          <a:p>
            <a:r>
              <a:rPr lang="en-US" dirty="0"/>
              <a:t>Methodology – System overview</a:t>
            </a:r>
          </a:p>
        </p:txBody>
      </p:sp>
      <p:sp>
        <p:nvSpPr>
          <p:cNvPr id="3" name="Content Placeholder 2">
            <a:extLst>
              <a:ext uri="{FF2B5EF4-FFF2-40B4-BE49-F238E27FC236}">
                <a16:creationId xmlns:a16="http://schemas.microsoft.com/office/drawing/2014/main" id="{A1413AF3-735A-3012-8926-6E312DC0D291}"/>
              </a:ext>
            </a:extLst>
          </p:cNvPr>
          <p:cNvSpPr>
            <a:spLocks noGrp="1"/>
          </p:cNvSpPr>
          <p:nvPr>
            <p:ph idx="1"/>
          </p:nvPr>
        </p:nvSpPr>
        <p:spPr/>
        <p:txBody>
          <a:bodyPr/>
          <a:lstStyle/>
          <a:p>
            <a:pPr marL="0" indent="0">
              <a:buNone/>
            </a:pPr>
            <a:r>
              <a:rPr lang="en-CA" dirty="0"/>
              <a:t>Model: CLIP </a:t>
            </a:r>
            <a:r>
              <a:rPr lang="en-CA" dirty="0" err="1"/>
              <a:t>ViT</a:t>
            </a:r>
            <a:r>
              <a:rPr lang="en-CA" dirty="0"/>
              <a:t>-B/32</a:t>
            </a:r>
          </a:p>
          <a:p>
            <a:pPr marL="0" indent="0">
              <a:buNone/>
            </a:pPr>
            <a:endParaRPr lang="en-CA" b="1" dirty="0"/>
          </a:p>
          <a:p>
            <a:pPr marL="0" indent="0">
              <a:buNone/>
            </a:pPr>
            <a:r>
              <a:rPr lang="en-CA" b="1" dirty="0"/>
              <a:t>Embedding extraction:</a:t>
            </a:r>
            <a:endParaRPr lang="en-CA" dirty="0"/>
          </a:p>
          <a:p>
            <a:pPr>
              <a:buFont typeface="Arial" panose="020B0604020202020204" pitchFamily="34" charset="0"/>
              <a:buChar char="•"/>
            </a:pPr>
            <a:r>
              <a:rPr lang="en-CA" dirty="0"/>
              <a:t>Images processed using </a:t>
            </a:r>
            <a:r>
              <a:rPr lang="en-CA" dirty="0" err="1"/>
              <a:t>CLIPProcessor</a:t>
            </a:r>
            <a:endParaRPr lang="en-CA" dirty="0"/>
          </a:p>
          <a:p>
            <a:pPr>
              <a:buFont typeface="Arial" panose="020B0604020202020204" pitchFamily="34" charset="0"/>
              <a:buChar char="•"/>
            </a:pPr>
            <a:r>
              <a:rPr lang="en-CA" dirty="0"/>
              <a:t>Captions: “A photo of a {universal} ”.</a:t>
            </a:r>
          </a:p>
          <a:p>
            <a:pPr>
              <a:buFont typeface="Arial" panose="020B0604020202020204" pitchFamily="34" charset="0"/>
              <a:buChar char="•"/>
            </a:pPr>
            <a:r>
              <a:rPr lang="en-CA" dirty="0"/>
              <a:t>512D embeddings stored for analysis in JSONL format</a:t>
            </a:r>
          </a:p>
          <a:p>
            <a:endParaRPr lang="en-US" dirty="0"/>
          </a:p>
        </p:txBody>
      </p:sp>
      <p:pic>
        <p:nvPicPr>
          <p:cNvPr id="10" name="Audio 9">
            <a:extLst>
              <a:ext uri="{FF2B5EF4-FFF2-40B4-BE49-F238E27FC236}">
                <a16:creationId xmlns:a16="http://schemas.microsoft.com/office/drawing/2014/main" id="{B5CD1102-136A-01C2-174B-CAC8B9E536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879128094"/>
      </p:ext>
    </p:extLst>
  </p:cSld>
  <p:clrMapOvr>
    <a:masterClrMapping/>
  </p:clrMapOvr>
  <mc:AlternateContent xmlns:mc="http://schemas.openxmlformats.org/markup-compatibility/2006">
    <mc:Choice xmlns:p14="http://schemas.microsoft.com/office/powerpoint/2010/main" Requires="p14">
      <p:transition spd="slow" p14:dur="2000" advTm="20906"/>
    </mc:Choice>
    <mc:Fallback>
      <p:transition spd="slow" advTm="20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FAF15-F9F3-CC36-2E83-406BFA8678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0596FA-DDAD-96B0-48AB-AEA1471ADEC2}"/>
              </a:ext>
            </a:extLst>
          </p:cNvPr>
          <p:cNvSpPr>
            <a:spLocks noGrp="1"/>
          </p:cNvSpPr>
          <p:nvPr>
            <p:ph type="title"/>
          </p:nvPr>
        </p:nvSpPr>
        <p:spPr/>
        <p:txBody>
          <a:bodyPr/>
          <a:lstStyle/>
          <a:p>
            <a:r>
              <a:rPr lang="en-US" dirty="0"/>
              <a:t>Methodology – Two Probing Tasks</a:t>
            </a:r>
          </a:p>
        </p:txBody>
      </p:sp>
      <p:sp>
        <p:nvSpPr>
          <p:cNvPr id="3" name="Content Placeholder 2">
            <a:extLst>
              <a:ext uri="{FF2B5EF4-FFF2-40B4-BE49-F238E27FC236}">
                <a16:creationId xmlns:a16="http://schemas.microsoft.com/office/drawing/2014/main" id="{085591A2-3FE7-5B72-81B8-A4C90A80FB18}"/>
              </a:ext>
            </a:extLst>
          </p:cNvPr>
          <p:cNvSpPr>
            <a:spLocks noGrp="1"/>
          </p:cNvSpPr>
          <p:nvPr>
            <p:ph idx="1"/>
          </p:nvPr>
        </p:nvSpPr>
        <p:spPr>
          <a:xfrm>
            <a:off x="263856" y="1690688"/>
            <a:ext cx="5257800" cy="4351338"/>
          </a:xfrm>
        </p:spPr>
        <p:txBody>
          <a:bodyPr/>
          <a:lstStyle/>
          <a:p>
            <a:pPr marL="514350" indent="-514350">
              <a:buAutoNum type="arabicPeriod"/>
            </a:pPr>
            <a:r>
              <a:rPr lang="en-CA" b="1" dirty="0"/>
              <a:t>Image–Image Similarity</a:t>
            </a:r>
          </a:p>
          <a:p>
            <a:r>
              <a:rPr lang="en-CA" dirty="0"/>
              <a:t>Compare cosine similarity: WW vs. WN</a:t>
            </a:r>
          </a:p>
          <a:p>
            <a:r>
              <a:rPr lang="en-CA" dirty="0"/>
              <a:t>Welch’s </a:t>
            </a:r>
            <a:r>
              <a:rPr lang="en-CA" i="1" dirty="0"/>
              <a:t>t</a:t>
            </a:r>
            <a:r>
              <a:rPr lang="en-CA" dirty="0"/>
              <a:t>-test to assess statistical significance</a:t>
            </a:r>
          </a:p>
          <a:p>
            <a:r>
              <a:rPr lang="en-CA" dirty="0"/>
              <a:t>Heatmap visualizations per concept</a:t>
            </a:r>
          </a:p>
          <a:p>
            <a:endParaRPr lang="en-US" dirty="0"/>
          </a:p>
        </p:txBody>
      </p:sp>
      <p:sp>
        <p:nvSpPr>
          <p:cNvPr id="4" name="Content Placeholder 2">
            <a:extLst>
              <a:ext uri="{FF2B5EF4-FFF2-40B4-BE49-F238E27FC236}">
                <a16:creationId xmlns:a16="http://schemas.microsoft.com/office/drawing/2014/main" id="{B1F7ED4C-C938-F3D5-0A40-0A8333EE0336}"/>
              </a:ext>
            </a:extLst>
          </p:cNvPr>
          <p:cNvSpPr txBox="1">
            <a:spLocks/>
          </p:cNvSpPr>
          <p:nvPr/>
        </p:nvSpPr>
        <p:spPr>
          <a:xfrm>
            <a:off x="6267450" y="1620944"/>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startAt="2"/>
            </a:pPr>
            <a:r>
              <a:rPr lang="en-CA" b="1" dirty="0"/>
              <a:t>Text–Image Alignment</a:t>
            </a:r>
            <a:endParaRPr lang="en-CA" dirty="0"/>
          </a:p>
          <a:p>
            <a:r>
              <a:rPr lang="en-CA" dirty="0"/>
              <a:t>Caption–Association Score (C–ASC):</a:t>
            </a:r>
          </a:p>
          <a:p>
            <a:pPr>
              <a:buFont typeface="+mj-lt"/>
              <a:buAutoNum type="arabicPeriod" startAt="2"/>
            </a:pPr>
            <a:endParaRPr lang="en-CA" b="1" dirty="0"/>
          </a:p>
          <a:p>
            <a:pPr>
              <a:buFont typeface="+mj-lt"/>
              <a:buAutoNum type="arabicPeriod" startAt="2"/>
            </a:pPr>
            <a:endParaRPr lang="en-CA" b="1" dirty="0"/>
          </a:p>
          <a:p>
            <a:pPr>
              <a:buFont typeface="+mj-lt"/>
              <a:buAutoNum type="arabicPeriod" startAt="2"/>
            </a:pPr>
            <a:endParaRPr lang="en-CA" dirty="0"/>
          </a:p>
          <a:p>
            <a:r>
              <a:rPr lang="en-CA" dirty="0"/>
              <a:t>UMAP visualization + global alignment map</a:t>
            </a:r>
          </a:p>
          <a:p>
            <a:endParaRPr lang="en-US" dirty="0"/>
          </a:p>
        </p:txBody>
      </p:sp>
      <p:pic>
        <p:nvPicPr>
          <p:cNvPr id="5" name="Picture 4">
            <a:extLst>
              <a:ext uri="{FF2B5EF4-FFF2-40B4-BE49-F238E27FC236}">
                <a16:creationId xmlns:a16="http://schemas.microsoft.com/office/drawing/2014/main" id="{8EBE00E4-8685-D9A4-4E88-AD22CDEB3B40}"/>
              </a:ext>
            </a:extLst>
          </p:cNvPr>
          <p:cNvPicPr>
            <a:picLocks noChangeAspect="1"/>
          </p:cNvPicPr>
          <p:nvPr/>
        </p:nvPicPr>
        <p:blipFill>
          <a:blip r:embed="rId5"/>
          <a:stretch>
            <a:fillRect/>
          </a:stretch>
        </p:blipFill>
        <p:spPr>
          <a:xfrm>
            <a:off x="6406488" y="3133832"/>
            <a:ext cx="5521656" cy="1325563"/>
          </a:xfrm>
          <a:prstGeom prst="rect">
            <a:avLst/>
          </a:prstGeom>
        </p:spPr>
      </p:pic>
      <p:pic>
        <p:nvPicPr>
          <p:cNvPr id="12" name="Audio 11">
            <a:extLst>
              <a:ext uri="{FF2B5EF4-FFF2-40B4-BE49-F238E27FC236}">
                <a16:creationId xmlns:a16="http://schemas.microsoft.com/office/drawing/2014/main" id="{E6DF7087-238C-57C2-A54F-72867EDAA3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98731862"/>
      </p:ext>
    </p:extLst>
  </p:cSld>
  <p:clrMapOvr>
    <a:masterClrMapping/>
  </p:clrMapOvr>
  <mc:AlternateContent xmlns:mc="http://schemas.openxmlformats.org/markup-compatibility/2006">
    <mc:Choice xmlns:p14="http://schemas.microsoft.com/office/powerpoint/2010/main" Requires="p14">
      <p:transition spd="slow" p14:dur="2000" advTm="36492"/>
    </mc:Choice>
    <mc:Fallback>
      <p:transition spd="slow" advTm="36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C8081-151A-E800-E503-C474694066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31F9A1-D40A-BEB9-9553-597000AA2FB0}"/>
              </a:ext>
            </a:extLst>
          </p:cNvPr>
          <p:cNvSpPr>
            <a:spLocks noGrp="1"/>
          </p:cNvSpPr>
          <p:nvPr>
            <p:ph type="title"/>
          </p:nvPr>
        </p:nvSpPr>
        <p:spPr>
          <a:xfrm>
            <a:off x="0" y="0"/>
            <a:ext cx="10515600" cy="1325563"/>
          </a:xfrm>
        </p:spPr>
        <p:txBody>
          <a:bodyPr/>
          <a:lstStyle/>
          <a:p>
            <a:r>
              <a:rPr lang="en-CA" dirty="0"/>
              <a:t>Results – Image–Image Similarity</a:t>
            </a:r>
            <a:endParaRPr lang="en-US" dirty="0"/>
          </a:p>
        </p:txBody>
      </p:sp>
      <p:sp>
        <p:nvSpPr>
          <p:cNvPr id="3" name="Content Placeholder 2">
            <a:extLst>
              <a:ext uri="{FF2B5EF4-FFF2-40B4-BE49-F238E27FC236}">
                <a16:creationId xmlns:a16="http://schemas.microsoft.com/office/drawing/2014/main" id="{8FE272D5-1702-5D12-446E-3F385B7DBDC0}"/>
              </a:ext>
            </a:extLst>
          </p:cNvPr>
          <p:cNvSpPr>
            <a:spLocks noGrp="1"/>
          </p:cNvSpPr>
          <p:nvPr>
            <p:ph idx="1"/>
          </p:nvPr>
        </p:nvSpPr>
        <p:spPr>
          <a:xfrm>
            <a:off x="209550" y="1848366"/>
            <a:ext cx="3848100" cy="4351338"/>
          </a:xfrm>
        </p:spPr>
        <p:txBody>
          <a:bodyPr>
            <a:normAutofit/>
          </a:bodyPr>
          <a:lstStyle/>
          <a:p>
            <a:pPr>
              <a:buNone/>
            </a:pPr>
            <a:r>
              <a:rPr lang="en-CA" sz="2000" b="1" dirty="0"/>
              <a:t>Are Western images more closely clustered?</a:t>
            </a:r>
            <a:endParaRPr lang="en-CA" sz="2000" dirty="0"/>
          </a:p>
          <a:p>
            <a:pPr>
              <a:buFont typeface="Arial" panose="020B0604020202020204" pitchFamily="34" charset="0"/>
              <a:buChar char="•"/>
            </a:pPr>
            <a:r>
              <a:rPr lang="en-CA" sz="2000" dirty="0"/>
              <a:t>8 out of 19 concepts show </a:t>
            </a:r>
            <a:r>
              <a:rPr lang="en-CA" sz="2000" b="1" dirty="0"/>
              <a:t>statistically significant</a:t>
            </a:r>
            <a:r>
              <a:rPr lang="en-CA" sz="2000" dirty="0"/>
              <a:t> clustering of Western images</a:t>
            </a:r>
          </a:p>
          <a:p>
            <a:pPr marL="0" indent="0">
              <a:buNone/>
            </a:pPr>
            <a:endParaRPr lang="en-US" sz="2000" dirty="0"/>
          </a:p>
        </p:txBody>
      </p:sp>
      <p:pic>
        <p:nvPicPr>
          <p:cNvPr id="4" name="Picture 3">
            <a:extLst>
              <a:ext uri="{FF2B5EF4-FFF2-40B4-BE49-F238E27FC236}">
                <a16:creationId xmlns:a16="http://schemas.microsoft.com/office/drawing/2014/main" id="{8FF267BC-4DFE-6851-B163-AA20AD2D4D74}"/>
              </a:ext>
            </a:extLst>
          </p:cNvPr>
          <p:cNvPicPr>
            <a:picLocks noChangeAspect="1"/>
          </p:cNvPicPr>
          <p:nvPr/>
        </p:nvPicPr>
        <p:blipFill>
          <a:blip r:embed="rId5"/>
          <a:stretch>
            <a:fillRect/>
          </a:stretch>
        </p:blipFill>
        <p:spPr>
          <a:xfrm>
            <a:off x="3886200" y="1325563"/>
            <a:ext cx="8305800" cy="5294946"/>
          </a:xfrm>
          <a:prstGeom prst="rect">
            <a:avLst/>
          </a:prstGeom>
        </p:spPr>
      </p:pic>
      <p:pic>
        <p:nvPicPr>
          <p:cNvPr id="16" name="Audio 15">
            <a:extLst>
              <a:ext uri="{FF2B5EF4-FFF2-40B4-BE49-F238E27FC236}">
                <a16:creationId xmlns:a16="http://schemas.microsoft.com/office/drawing/2014/main" id="{947BA722-FD15-F92A-F048-532CDA3264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13494614"/>
      </p:ext>
    </p:extLst>
  </p:cSld>
  <p:clrMapOvr>
    <a:masterClrMapping/>
  </p:clrMapOvr>
  <mc:AlternateContent xmlns:mc="http://schemas.openxmlformats.org/markup-compatibility/2006">
    <mc:Choice xmlns:p14="http://schemas.microsoft.com/office/powerpoint/2010/main" Requires="p14">
      <p:transition spd="slow" p14:dur="2000" advTm="24550"/>
    </mc:Choice>
    <mc:Fallback>
      <p:transition spd="slow" advTm="24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DFB26-0033-E923-6E1C-ED437D3C1A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5EF31C-35E1-5F26-D58C-45A2A1F983C5}"/>
              </a:ext>
            </a:extLst>
          </p:cNvPr>
          <p:cNvSpPr>
            <a:spLocks noGrp="1"/>
          </p:cNvSpPr>
          <p:nvPr>
            <p:ph type="title"/>
          </p:nvPr>
        </p:nvSpPr>
        <p:spPr>
          <a:xfrm>
            <a:off x="0" y="0"/>
            <a:ext cx="10515600" cy="1325563"/>
          </a:xfrm>
        </p:spPr>
        <p:txBody>
          <a:bodyPr/>
          <a:lstStyle/>
          <a:p>
            <a:r>
              <a:rPr lang="en-CA" dirty="0"/>
              <a:t>Results – Image–Image Similarity</a:t>
            </a:r>
            <a:endParaRPr lang="en-US" dirty="0"/>
          </a:p>
        </p:txBody>
      </p:sp>
      <p:sp>
        <p:nvSpPr>
          <p:cNvPr id="3" name="Content Placeholder 2">
            <a:extLst>
              <a:ext uri="{FF2B5EF4-FFF2-40B4-BE49-F238E27FC236}">
                <a16:creationId xmlns:a16="http://schemas.microsoft.com/office/drawing/2014/main" id="{9CF26AC9-42D1-BB71-E429-BBA3D678505D}"/>
              </a:ext>
            </a:extLst>
          </p:cNvPr>
          <p:cNvSpPr>
            <a:spLocks noGrp="1"/>
          </p:cNvSpPr>
          <p:nvPr>
            <p:ph idx="1"/>
          </p:nvPr>
        </p:nvSpPr>
        <p:spPr>
          <a:xfrm>
            <a:off x="209550" y="1848366"/>
            <a:ext cx="3848100" cy="4351338"/>
          </a:xfrm>
        </p:spPr>
        <p:txBody>
          <a:bodyPr>
            <a:normAutofit/>
          </a:bodyPr>
          <a:lstStyle/>
          <a:p>
            <a:pPr>
              <a:buNone/>
            </a:pPr>
            <a:r>
              <a:rPr lang="en-CA" sz="2000" b="1" dirty="0"/>
              <a:t>Are Western images more closely clustered?</a:t>
            </a:r>
            <a:endParaRPr lang="en-CA" sz="2000" dirty="0"/>
          </a:p>
          <a:p>
            <a:pPr>
              <a:buFont typeface="Arial" panose="020B0604020202020204" pitchFamily="34" charset="0"/>
              <a:buChar char="•"/>
            </a:pPr>
            <a:r>
              <a:rPr lang="en-CA" sz="2000" dirty="0"/>
              <a:t>8 out of 19 concepts show </a:t>
            </a:r>
            <a:r>
              <a:rPr lang="en-CA" sz="2000" b="1" dirty="0"/>
              <a:t>statistically significant</a:t>
            </a:r>
            <a:r>
              <a:rPr lang="en-CA" sz="2000" dirty="0"/>
              <a:t> clustering of Western images</a:t>
            </a:r>
          </a:p>
          <a:p>
            <a:pPr>
              <a:buFont typeface="Arial" panose="020B0604020202020204" pitchFamily="34" charset="0"/>
              <a:buChar char="•"/>
            </a:pPr>
            <a:r>
              <a:rPr lang="en-CA" sz="2000" dirty="0"/>
              <a:t>Notable examples: </a:t>
            </a:r>
            <a:r>
              <a:rPr lang="en-CA" sz="2000" i="1" dirty="0"/>
              <a:t>marriage</a:t>
            </a:r>
            <a:r>
              <a:rPr lang="en-CA" sz="2000" dirty="0"/>
              <a:t>, </a:t>
            </a:r>
            <a:r>
              <a:rPr lang="en-CA" sz="2000" i="1" dirty="0"/>
              <a:t>funeral</a:t>
            </a:r>
            <a:r>
              <a:rPr lang="en-CA" sz="2000" dirty="0"/>
              <a:t>, </a:t>
            </a:r>
            <a:r>
              <a:rPr lang="en-CA" sz="2000" i="1" dirty="0"/>
              <a:t>dessert</a:t>
            </a:r>
            <a:r>
              <a:rPr lang="en-CA" sz="2000" dirty="0"/>
              <a:t>, </a:t>
            </a:r>
            <a:r>
              <a:rPr lang="en-CA" sz="2000" i="1" dirty="0"/>
              <a:t>breakfast</a:t>
            </a:r>
            <a:endParaRPr lang="en-CA" sz="2000" dirty="0"/>
          </a:p>
          <a:p>
            <a:pPr marL="0" indent="0">
              <a:buNone/>
            </a:pPr>
            <a:endParaRPr lang="en-US" sz="2000" dirty="0"/>
          </a:p>
        </p:txBody>
      </p:sp>
      <p:pic>
        <p:nvPicPr>
          <p:cNvPr id="4" name="Picture 3">
            <a:extLst>
              <a:ext uri="{FF2B5EF4-FFF2-40B4-BE49-F238E27FC236}">
                <a16:creationId xmlns:a16="http://schemas.microsoft.com/office/drawing/2014/main" id="{5A115BA0-8312-358F-567A-BE81B0CB370E}"/>
              </a:ext>
            </a:extLst>
          </p:cNvPr>
          <p:cNvPicPr>
            <a:picLocks noChangeAspect="1"/>
          </p:cNvPicPr>
          <p:nvPr/>
        </p:nvPicPr>
        <p:blipFill>
          <a:blip r:embed="rId5"/>
          <a:stretch>
            <a:fillRect/>
          </a:stretch>
        </p:blipFill>
        <p:spPr>
          <a:xfrm>
            <a:off x="3886200" y="1325563"/>
            <a:ext cx="8305800" cy="5294946"/>
          </a:xfrm>
          <a:prstGeom prst="rect">
            <a:avLst/>
          </a:prstGeom>
        </p:spPr>
      </p:pic>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1C2C4F80-361D-1BB6-8DB4-F9D130B8B372}"/>
                  </a:ext>
                </a:extLst>
              </p14:cNvPr>
              <p14:cNvContentPartPr/>
              <p14:nvPr/>
            </p14:nvContentPartPr>
            <p14:xfrm>
              <a:off x="3981690" y="2368147"/>
              <a:ext cx="1605960" cy="1740960"/>
            </p14:xfrm>
          </p:contentPart>
        </mc:Choice>
        <mc:Fallback>
          <p:pic>
            <p:nvPicPr>
              <p:cNvPr id="5" name="Ink 4">
                <a:extLst>
                  <a:ext uri="{FF2B5EF4-FFF2-40B4-BE49-F238E27FC236}">
                    <a16:creationId xmlns:a16="http://schemas.microsoft.com/office/drawing/2014/main" id="{1C2C4F80-361D-1BB6-8DB4-F9D130B8B372}"/>
                  </a:ext>
                </a:extLst>
              </p:cNvPr>
              <p:cNvPicPr/>
              <p:nvPr/>
            </p:nvPicPr>
            <p:blipFill>
              <a:blip r:embed="rId7"/>
              <a:stretch>
                <a:fillRect/>
              </a:stretch>
            </p:blipFill>
            <p:spPr>
              <a:xfrm>
                <a:off x="3972690" y="2359147"/>
                <a:ext cx="1623600" cy="1758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011FC6C2-F5CC-DDE7-88C6-7FE9931B43B1}"/>
                  </a:ext>
                </a:extLst>
              </p14:cNvPr>
              <p14:cNvContentPartPr/>
              <p14:nvPr/>
            </p14:nvContentPartPr>
            <p14:xfrm>
              <a:off x="4107330" y="2359147"/>
              <a:ext cx="1484640" cy="1314000"/>
            </p14:xfrm>
          </p:contentPart>
        </mc:Choice>
        <mc:Fallback>
          <p:pic>
            <p:nvPicPr>
              <p:cNvPr id="6" name="Ink 5">
                <a:extLst>
                  <a:ext uri="{FF2B5EF4-FFF2-40B4-BE49-F238E27FC236}">
                    <a16:creationId xmlns:a16="http://schemas.microsoft.com/office/drawing/2014/main" id="{011FC6C2-F5CC-DDE7-88C6-7FE9931B43B1}"/>
                  </a:ext>
                </a:extLst>
              </p:cNvPr>
              <p:cNvPicPr/>
              <p:nvPr/>
            </p:nvPicPr>
            <p:blipFill>
              <a:blip r:embed="rId9"/>
              <a:stretch>
                <a:fillRect/>
              </a:stretch>
            </p:blipFill>
            <p:spPr>
              <a:xfrm>
                <a:off x="4098690" y="2350147"/>
                <a:ext cx="1502280" cy="1331640"/>
              </a:xfrm>
              <a:prstGeom prst="rect">
                <a:avLst/>
              </a:prstGeom>
            </p:spPr>
          </p:pic>
        </mc:Fallback>
      </mc:AlternateContent>
      <p:pic>
        <p:nvPicPr>
          <p:cNvPr id="13" name="Audio 12">
            <a:extLst>
              <a:ext uri="{FF2B5EF4-FFF2-40B4-BE49-F238E27FC236}">
                <a16:creationId xmlns:a16="http://schemas.microsoft.com/office/drawing/2014/main" id="{42FE0D84-1F75-0875-3AB4-129C02501DA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64254991"/>
      </p:ext>
    </p:extLst>
  </p:cSld>
  <p:clrMapOvr>
    <a:masterClrMapping/>
  </p:clrMapOvr>
  <mc:AlternateContent xmlns:mc="http://schemas.openxmlformats.org/markup-compatibility/2006">
    <mc:Choice xmlns:p14="http://schemas.microsoft.com/office/powerpoint/2010/main" Requires="p14">
      <p:transition spd="slow" p14:dur="2000" advTm="5945"/>
    </mc:Choice>
    <mc:Fallback>
      <p:transition spd="slow" advTm="5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4717830C-86A4-B04E-A4DB-1C96F72607CE}"/>
              </a:ext>
            </a:extLst>
          </p:cNvPr>
          <p:cNvSpPr>
            <a:spLocks noGrp="1"/>
          </p:cNvSpPr>
          <p:nvPr>
            <p:ph idx="1"/>
          </p:nvPr>
        </p:nvSpPr>
        <p:spPr>
          <a:xfrm>
            <a:off x="645066" y="1141857"/>
            <a:ext cx="3155409" cy="4401187"/>
          </a:xfrm>
        </p:spPr>
        <p:txBody>
          <a:bodyPr anchor="ctr">
            <a:normAutofit lnSpcReduction="10000"/>
          </a:bodyPr>
          <a:lstStyle/>
          <a:p>
            <a:pPr marL="0" indent="0">
              <a:buNone/>
            </a:pPr>
            <a:r>
              <a:rPr lang="en-CA" sz="2000" dirty="0"/>
              <a:t>Heatmaps reveal sharper boundaries for Western vs. Non-Western regions</a:t>
            </a:r>
          </a:p>
          <a:p>
            <a:pPr marL="0" indent="0">
              <a:buNone/>
            </a:pPr>
            <a:endParaRPr lang="en-CA" sz="2000" dirty="0"/>
          </a:p>
          <a:p>
            <a:pPr marL="0" indent="0">
              <a:buNone/>
            </a:pPr>
            <a:r>
              <a:rPr lang="en-CA" sz="2000" dirty="0"/>
              <a:t>Western countries are bright yellow—indicating high similarity—while non-Western pairs are darker. These findings suggest CLIP encodes cultural proximity in its visual space, which may affect how the model retrieves or ranks visual content across cultures.</a:t>
            </a:r>
          </a:p>
          <a:p>
            <a:pPr marL="0" indent="0">
              <a:buNone/>
            </a:pPr>
            <a:endParaRPr lang="en-CA" sz="2000" dirty="0"/>
          </a:p>
          <a:p>
            <a:pPr marL="0" indent="0">
              <a:buNone/>
            </a:pPr>
            <a:endParaRPr lang="en-US" sz="2000" dirty="0"/>
          </a:p>
        </p:txBody>
      </p:sp>
      <p:sp>
        <p:nvSpPr>
          <p:cNvPr id="16" name="Rectangle 1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screen&#10;&#10;AI-generated content may be incorrect.">
            <a:extLst>
              <a:ext uri="{FF2B5EF4-FFF2-40B4-BE49-F238E27FC236}">
                <a16:creationId xmlns:a16="http://schemas.microsoft.com/office/drawing/2014/main" id="{2AB58DF7-40F2-43E7-2352-E8EABF9608E4}"/>
              </a:ext>
            </a:extLst>
          </p:cNvPr>
          <p:cNvPicPr>
            <a:picLocks noChangeAspect="1"/>
          </p:cNvPicPr>
          <p:nvPr/>
        </p:nvPicPr>
        <p:blipFill>
          <a:blip r:embed="rId5"/>
          <a:srcRect l="22744" t="1387" b="10440"/>
          <a:stretch/>
        </p:blipFill>
        <p:spPr>
          <a:xfrm>
            <a:off x="4597694" y="57794"/>
            <a:ext cx="7526879" cy="6442960"/>
          </a:xfrm>
          <a:prstGeom prst="rect">
            <a:avLst/>
          </a:prstGeom>
        </p:spPr>
      </p:pic>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3E2D7CCC-4817-DCD3-B50B-3A1EB4E20D65}"/>
                  </a:ext>
                </a:extLst>
              </p14:cNvPr>
              <p14:cNvContentPartPr/>
              <p14:nvPr/>
            </p14:nvContentPartPr>
            <p14:xfrm>
              <a:off x="6065010" y="373747"/>
              <a:ext cx="2066400" cy="2131200"/>
            </p14:xfrm>
          </p:contentPart>
        </mc:Choice>
        <mc:Fallback>
          <p:pic>
            <p:nvPicPr>
              <p:cNvPr id="10" name="Ink 9">
                <a:extLst>
                  <a:ext uri="{FF2B5EF4-FFF2-40B4-BE49-F238E27FC236}">
                    <a16:creationId xmlns:a16="http://schemas.microsoft.com/office/drawing/2014/main" id="{3E2D7CCC-4817-DCD3-B50B-3A1EB4E20D65}"/>
                  </a:ext>
                </a:extLst>
              </p:cNvPr>
              <p:cNvPicPr/>
              <p:nvPr/>
            </p:nvPicPr>
            <p:blipFill>
              <a:blip r:embed="rId7"/>
              <a:stretch>
                <a:fillRect/>
              </a:stretch>
            </p:blipFill>
            <p:spPr>
              <a:xfrm>
                <a:off x="6056010" y="364747"/>
                <a:ext cx="2084040" cy="2148840"/>
              </a:xfrm>
              <a:prstGeom prst="rect">
                <a:avLst/>
              </a:prstGeom>
            </p:spPr>
          </p:pic>
        </mc:Fallback>
      </mc:AlternateContent>
      <p:pic>
        <p:nvPicPr>
          <p:cNvPr id="30" name="Audio 29">
            <a:extLst>
              <a:ext uri="{FF2B5EF4-FFF2-40B4-BE49-F238E27FC236}">
                <a16:creationId xmlns:a16="http://schemas.microsoft.com/office/drawing/2014/main" id="{F0A63B5F-556D-DB0E-6147-115E2C731C2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62553936"/>
      </p:ext>
    </p:extLst>
  </p:cSld>
  <p:clrMapOvr>
    <a:masterClrMapping/>
  </p:clrMapOvr>
  <mc:AlternateContent xmlns:mc="http://schemas.openxmlformats.org/markup-compatibility/2006">
    <mc:Choice xmlns:p14="http://schemas.microsoft.com/office/powerpoint/2010/main" Requires="p14">
      <p:transition spd="slow" p14:dur="2000" advTm="22211"/>
    </mc:Choice>
    <mc:Fallback>
      <p:transition spd="slow" advTm="22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470</TotalTime>
  <Words>2282</Words>
  <Application>Microsoft Macintosh PowerPoint</Application>
  <PresentationFormat>Widescreen</PresentationFormat>
  <Paragraphs>195</Paragraphs>
  <Slides>23</Slides>
  <Notes>22</Notes>
  <HiddenSlides>0</HiddenSlides>
  <MMClips>20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Aptos</vt:lpstr>
      <vt:lpstr>Aptos Display</vt:lpstr>
      <vt:lpstr>Arial</vt:lpstr>
      <vt:lpstr>Office Theme</vt:lpstr>
      <vt:lpstr>Toward Equitable AI: Probing Cultural Bias in CLIP</vt:lpstr>
      <vt:lpstr>Motivation &amp; Research question</vt:lpstr>
      <vt:lpstr>Dataset</vt:lpstr>
      <vt:lpstr>Dataset</vt:lpstr>
      <vt:lpstr>Methodology – System overview</vt:lpstr>
      <vt:lpstr>Methodology – Two Probing Tasks</vt:lpstr>
      <vt:lpstr>Results – Image–Image Similarity</vt:lpstr>
      <vt:lpstr>Results – Image–Image Similarity</vt:lpstr>
      <vt:lpstr>PowerPoint Presentation</vt:lpstr>
      <vt:lpstr>PowerPoint Presentation</vt:lpstr>
      <vt:lpstr>PowerPoint Presentation</vt:lpstr>
      <vt:lpstr>Results – Text–Image Alignment</vt:lpstr>
      <vt:lpstr>UMAP embedding plots</vt:lpstr>
      <vt:lpstr>UMAP embedding plots</vt:lpstr>
      <vt:lpstr>Global alignment map</vt:lpstr>
      <vt:lpstr>Global alignment map</vt:lpstr>
      <vt:lpstr>Global alignment map</vt:lpstr>
      <vt:lpstr> Cross-Modal Analysis</vt:lpstr>
      <vt:lpstr> Cross-Modal Analysis</vt:lpstr>
      <vt:lpstr> Cross-Modal Analysis</vt:lpstr>
      <vt:lpstr>Key Findings from Probing CLIP’s Cultural Bias</vt:lpstr>
      <vt:lpstr>Limitations &amp; 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 Annie</dc:creator>
  <cp:lastModifiedBy>Wang, Annie</cp:lastModifiedBy>
  <cp:revision>1</cp:revision>
  <dcterms:created xsi:type="dcterms:W3CDTF">2025-04-21T19:38:46Z</dcterms:created>
  <dcterms:modified xsi:type="dcterms:W3CDTF">2025-04-22T03:29:20Z</dcterms:modified>
</cp:coreProperties>
</file>